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1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ink/ink18.xml" ContentType="application/inkml+xml"/>
  <Override PartName="/ppt/ink/ink19.xml" ContentType="application/inkml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4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7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4" r:id="rId17"/>
    <p:sldId id="475" r:id="rId18"/>
    <p:sldId id="476" r:id="rId19"/>
    <p:sldId id="477" r:id="rId20"/>
    <p:sldId id="478" r:id="rId21"/>
    <p:sldId id="438" r:id="rId22"/>
    <p:sldId id="483" r:id="rId23"/>
    <p:sldId id="482" r:id="rId24"/>
    <p:sldId id="484" r:id="rId25"/>
    <p:sldId id="487" r:id="rId26"/>
    <p:sldId id="488" r:id="rId27"/>
    <p:sldId id="489" r:id="rId28"/>
    <p:sldId id="492" r:id="rId29"/>
    <p:sldId id="502" r:id="rId30"/>
    <p:sldId id="494" r:id="rId31"/>
    <p:sldId id="495" r:id="rId32"/>
    <p:sldId id="496" r:id="rId33"/>
    <p:sldId id="498" r:id="rId34"/>
    <p:sldId id="499" r:id="rId35"/>
    <p:sldId id="500" r:id="rId36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58970" autoAdjust="0"/>
  </p:normalViewPr>
  <p:slideViewPr>
    <p:cSldViewPr>
      <p:cViewPr varScale="1">
        <p:scale>
          <a:sx n="116" d="100"/>
          <a:sy n="116" d="100"/>
        </p:scale>
        <p:origin x="629" y="67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9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14.10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038.0593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2325.1329">6470 5762 7815,'0'0'160,"0"0"64,0 0 737,0 0-320,0 0-289,0 0-256,0 0 321,0 21 95,20-1 161,-20-1 95,20 20-447,0-18-289,0 18-481,19 1-1408,-19-20-1443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7:08.91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578BCF4E-EC75-4612-AE5D-143F055FCCB6}" emma:medium="tactile" emma:mode="ink">
          <msink:context xmlns:msink="http://schemas.microsoft.com/ink/2010/main" type="writingRegion" rotatedBoundingBox="11254,12618 11294,12618 11294,12657 11254,12657"/>
        </emma:interpretation>
      </emma:emma>
    </inkml:annotationXML>
    <inkml:traceGroup>
      <inkml:annotationXML>
        <emma:emma xmlns:emma="http://www.w3.org/2003/04/emma" version="1.0">
          <emma:interpretation id="{3E12E4B5-1862-4FE2-8207-BFB36F77354C}" emma:medium="tactile" emma:mode="ink">
            <msink:context xmlns:msink="http://schemas.microsoft.com/ink/2010/main" type="paragraph" rotatedBoundingBox="11254,12618 11294,12618 11294,12657 11254,12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FB0C34-93B9-48F5-AD1C-0E2E9CEB9263}" emma:medium="tactile" emma:mode="ink">
              <msink:context xmlns:msink="http://schemas.microsoft.com/ink/2010/main" type="line" rotatedBoundingBox="11254,12618 11294,12618 11294,12657 11254,12657"/>
            </emma:interpretation>
          </emma:emma>
        </inkml:annotationXML>
        <inkml:traceGroup>
          <inkml:annotationXML>
            <emma:emma xmlns:emma="http://www.w3.org/2003/04/emma" version="1.0">
              <emma:interpretation id="{830885DD-4532-4A33-B2EE-805FC18A2F64}" emma:medium="tactile" emma:mode="ink">
                <msink:context xmlns:msink="http://schemas.microsoft.com/ink/2010/main" type="inkWord" rotatedBoundingBox="11254,12618 11294,12618 11294,12657 11254,12657"/>
              </emma:interpretation>
              <emma:one-of disjunction-type="recognition" id="oneOf0">
                <emma:interpretation id="interp0" emma:lang="" emma:confidence="0">
                  <emma:literal>才</emma:literal>
                </emma:interpretation>
                <emma:interpretation id="interp1" emma:lang="" emma:confidence="0">
                  <emma:literal>〇</emma:literal>
                </emma:interpretation>
                <emma:interpretation id="interp2" emma:lang="" emma:confidence="0">
                  <emma:literal>○</emma:literal>
                </emma:interpretation>
                <emma:interpretation id="interp3" emma:lang="" emma:confidence="0">
                  <emma:literal>□</emma:literal>
                </emma:interpretation>
                <emma:interpretation id="interp4" emma:lang="" emma:confidence="0">
                  <emma:literal>九</emma:literal>
                </emma:interpretation>
              </emma:one-of>
            </emma:emma>
          </inkml:annotationXML>
          <inkml:trace contextRef="#ctx0" brushRef="#br0">11294 12657 3010,'0'-19'-1185,"0"19"-256,-20-20 1409,20 20 993,0 0 480,0 0-1185,-20 0-128,20 0-320,0 0 961,0 0-961,0 0-3330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1:47.567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Group>
    <inkml:annotationXML>
      <emma:emma xmlns:emma="http://www.w3.org/2003/04/emma" version="1.0">
        <emma:interpretation id="{3A5E5C2F-0AEC-41D6-98FA-B1CA3F09D698}" emma:medium="tactile" emma:mode="ink">
          <msink:context xmlns:msink="http://schemas.microsoft.com/ink/2010/main" type="writingRegion" rotatedBoundingBox="15761,7233 15776,7233 15776,7248 15761,7248"/>
        </emma:interpretation>
      </emma:emma>
    </inkml:annotationXML>
    <inkml:traceGroup>
      <inkml:annotationXML>
        <emma:emma xmlns:emma="http://www.w3.org/2003/04/emma" version="1.0">
          <emma:interpretation id="{5D143001-02B6-45A9-B786-3B30B295EA14}" emma:medium="tactile" emma:mode="ink">
            <msink:context xmlns:msink="http://schemas.microsoft.com/ink/2010/main" type="paragraph" rotatedBoundingBox="15761,7233 15776,7233 15776,7248 15761,7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99654-75FA-44A4-9529-006C4526FB51}" emma:medium="tactile" emma:mode="ink">
              <msink:context xmlns:msink="http://schemas.microsoft.com/ink/2010/main" type="line" rotatedBoundingBox="15761,7233 15776,7233 15776,7248 15761,7248"/>
            </emma:interpretation>
          </emma:emma>
        </inkml:annotationXML>
        <inkml:traceGroup>
          <inkml:annotationXML>
            <emma:emma xmlns:emma="http://www.w3.org/2003/04/emma" version="1.0">
              <emma:interpretation id="{BAFF4BFF-E79F-40FB-8382-FB173B3E200E}" emma:medium="tactile" emma:mode="ink">
                <msink:context xmlns:msink="http://schemas.microsoft.com/ink/2010/main" type="inkWord" rotatedBoundingBox="15761,7233 15776,7233 15776,7248 15761,7248"/>
              </emma:interpretation>
            </emma:emma>
          </inkml:annotationXML>
          <inkml:trace contextRef="#ctx0" brushRef="#br0">15761 7233 896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8:47.6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06372109-7DF5-4E1B-92CE-DC3DFCFD9582}" emma:medium="tactile" emma:mode="ink">
          <msink:context xmlns:msink="http://schemas.microsoft.com/ink/2010/main" type="writingRegion" rotatedBoundingBox="975,12558 11579,12263 11607,13267 1003,13561"/>
        </emma:interpretation>
      </emma:emma>
    </inkml:annotationXML>
    <inkml:traceGroup>
      <inkml:annotationXML>
        <emma:emma xmlns:emma="http://www.w3.org/2003/04/emma" version="1.0">
          <emma:interpretation id="{EC2AE354-CB2A-483F-AE68-FDEEF1182D03}" emma:medium="tactile" emma:mode="ink">
            <msink:context xmlns:msink="http://schemas.microsoft.com/ink/2010/main" type="paragraph" rotatedBoundingBox="975,12558 11579,12263 11607,13267 1003,13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9F9F05-B6B0-48D8-B2CE-38A92C62DD09}" emma:medium="tactile" emma:mode="ink">
              <msink:context xmlns:msink="http://schemas.microsoft.com/ink/2010/main" type="line" rotatedBoundingBox="975,12558 11579,12263 11607,13267 1003,13561"/>
            </emma:interpretation>
          </emma:emma>
        </inkml:annotationXML>
        <inkml:traceGroup>
          <inkml:annotationXML>
            <emma:emma xmlns:emma="http://www.w3.org/2003/04/emma" version="1.0">
              <emma:interpretation id="{7FE028FE-0C90-405D-BBDB-5357FA1BDB89}" emma:medium="tactile" emma:mode="ink">
                <msink:context xmlns:msink="http://schemas.microsoft.com/ink/2010/main" type="inkWord" rotatedBoundingBox="977,12636 3529,12566 3554,13444 1002,13515"/>
              </emma:interpretation>
              <emma:one-of disjunction-type="recognition" id="oneOf0">
                <emma:interpretation id="interp0" emma:lang="" emma:confidence="0">
                  <emma:literal>心</emma:literal>
                </emma:interpretation>
                <emma:interpretation id="interp1" emma:lang="" emma:confidence="0">
                  <emma:literal>冈</emma:literal>
                </emma:interpretation>
                <emma:interpretation id="interp2" emma:lang="" emma:confidence="0">
                  <emma:literal>內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W</emma:literal>
                </emma:interpretation>
              </emma:one-of>
            </emma:emma>
          </inkml:annotationXML>
          <inkml:trace contextRef="#ctx0" brushRef="#br0">2857 10929 11082,'0'0'192,"-20"0"-224,20 0 1794,0 0-65,-20 20-800,20 19-128,-20 1-128,1 20-1,-1 0-63,20-1-481,-20 1-128,20-1 64,0-19-128,20 0-609,0-21-576,-1 2-673,1-21-1089,20 0-4772</inkml:trace>
          <inkml:trace contextRef="#ctx0" brushRef="#br0" timeOffset="180.0102">2916 11207 14541,'0'20'128,"0"-20"65,20 20 1857,0-20-673,1 20-865,17 0-448,3-1-160,-21 1-544,19 0-513,-19-20-1282,20 20-2529</inkml:trace>
          <inkml:trace contextRef="#ctx0" brushRef="#br0" timeOffset="359.0204">3175 11168 13612,'-40'20'1218,"20"-1"-1539,1 1 706,-21 20 1312,20-20-1056,-1 19-609,3-19-160,-2 20-769,20-20-1601,0-20-2787</inkml:trace>
          <inkml:trace contextRef="#ctx0" brushRef="#br0" timeOffset="692.0395">3254 10949 5060,'0'0'9481,"0"0"-9865,20 0 512,-20 20 1121,20-1-384,-1 2-96,1-2-321,21 22 33,-21-22 95,-2 21-127,2 0-33,-20-1-160,0 1-224,0 0 64,0-21-96,-20 21 0,20 0 32,-18-20-192,-23 20 64,21-21-737,0-19-192,1 21-608,19-2-2691</inkml:trace>
          <inkml:trace contextRef="#ctx0" brushRef="#br0" timeOffset="-1875.1075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        <inkml:trace contextRef="#ctx0" brushRef="#br0" timeOffset="-1220.0698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        <inkml:trace contextRef="#ctx0" brushRef="#br0" timeOffset="-692.0398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        <inkml:trace contextRef="#ctx0" brushRef="#br0" timeOffset="-548.0314">2400 11505 1121,'0'-19'4548,"0"19"-2178,0 0-736,0 0-129,0 0-192,0 0-512,0 19 288,0-19-224,0 21-192,0 18-385,0-19-224,0 0-448,0 0-1891,0 0-6629</inkml:trace>
          <inkml:trace contextRef="#ctx0" brushRef="#br0" timeOffset="1326.0758">3770 11287 15470,'21'19'64,"17"-19"32,-18-19 1442,1 19-353,19 0-705,-21 0-640,1 0-865,-20 19-1057,20-19-2722</inkml:trace>
          <inkml:trace contextRef="#ctx0" brushRef="#br0" timeOffset="1153.0659">3770 11148 3171,'0'20'6085,"21"-20"-5380,-21 20 1057,20-20 832,-2 0-1089,23 0-640,-21 19-384,19-19-193,-19 0-224,20 0-192,-20-19-1634,-20 19-4163</inkml:trace>
        </inkml:traceGroup>
        <inkml:traceGroup>
          <inkml:annotationXML>
            <emma:emma xmlns:emma="http://www.w3.org/2003/04/emma" version="1.0">
              <emma:interpretation id="{0E4CB917-783D-4598-A070-1210835450E8}" emma:medium="tactile" emma:mode="ink">
                <msink:context xmlns:msink="http://schemas.microsoft.com/ink/2010/main" type="inkWord" rotatedBoundingBox="3919,12476 6346,12409 6371,13330 3945,13397"/>
              </emma:interpretation>
              <emma:one-of disjunction-type="recognition" id="oneOf1">
                <emma:interpretation id="interp5" emma:lang="" emma:confidence="0">
                  <emma:literal>公</emma:literal>
                </emma:interpretation>
                <emma:interpretation id="interp6" emma:lang="" emma:confidence="0">
                  <emma:literal>么</emma:literal>
                </emma:interpretation>
                <emma:interpretation id="interp7" emma:lang="" emma:confidence="0">
                  <emma:literal>宀</emma:literal>
                </emma:interpretation>
                <emma:interpretation id="interp8" emma:lang="" emma:confidence="0">
                  <emma:literal>☆</emma:literal>
                </emma:interpretation>
                <emma:interpretation id="interp9" emma:lang="" emma:confidence="0">
                  <emma:literal>”</emma:literal>
                </emma:interpretation>
              </emma:one-of>
            </emma:emma>
          </inkml:annotationXML>
          <inkml:trace contextRef="#ctx0" brushRef="#br0" timeOffset="3101.177">5418 11247 7366,'0'0'2691,"0"0"-1538,0 0 1121,21 0-416,-21 0-705,18 0-352,2 0-449,21 0-160,-21 0-192,19 0-288,-19-20-1025,0 20-2819</inkml:trace>
          <inkml:trace contextRef="#ctx0" brushRef="#br0" timeOffset="2581.1472">5080 10889 2370,'0'-79'1249,"0"39"2082,0 20 289,0 20-1474,-20 0-769,20 20-416,-20 0-128,2 20-225,-3 19-95,1 1 63,0 0-31,20 19-385,0 1 96,0-1 32,20-20-160,0 1-31,1-20-97,17 0-97,-18-21-255,1 2-673,17-2-256,-17-19-737,-21 0-3107</inkml:trace>
          <inkml:trace contextRef="#ctx0" brushRef="#br0" timeOffset="2292.1311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        <inkml:trace contextRef="#ctx0" brushRef="#br0" timeOffset="4132.2362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        <inkml:trace contextRef="#ctx0" brushRef="#br0" timeOffset="3779.2161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      </inkml:traceGroup>
        <inkml:traceGroup>
          <inkml:annotationXML>
            <emma:emma xmlns:emma="http://www.w3.org/2003/04/emma" version="1.0">
              <emma:interpretation id="{ADF4E0B5-223E-4A78-B406-AE2AEC4457A1}" emma:medium="tactile" emma:mode="ink">
                <msink:context xmlns:msink="http://schemas.microsoft.com/ink/2010/main" type="inkWord" rotatedBoundingBox="6968,12719 8892,12666 8903,13053 6979,13106"/>
              </emma:interpretation>
              <emma:one-of disjunction-type="recognition" id="oneOf2">
                <emma:interpretation id="interp10" emma:lang="" emma:confidence="0">
                  <emma:literal>”</emma:literal>
                </emma:interpretation>
                <emma:interpretation id="interp11" emma:lang="" emma:confidence="0">
                  <emma:literal>x</emma:literal>
                </emma:interpretation>
                <emma:interpretation id="interp12" emma:lang="" emma:confidence="0">
                  <emma:literal>×</emma:literal>
                </emma:interpretation>
                <emma:interpretation id="interp13" emma:lang="" emma:confidence="0">
                  <emma:literal>X</emma:literal>
                </emma:interpretation>
                <emma:interpretation id="interp14" emma:lang="" emma:confidence="0">
                  <emma:literal>ⅹ</emma:literal>
                </emma:interpretation>
              </emma:one-of>
            </emma:emma>
          </inkml:annotationXML>
          <inkml:trace contextRef="#ctx0" brushRef="#br0" timeOffset="6606.3772">8893 11128 14701,'18'0'513,"-18"0"-193,21 20 1538,-1-20-1025,0 20-577,0-20-160,-1 20-352,1-20-32,0 19-385,0-19-704,0 0-1282,-20 20-2081</inkml:trace>
          <inkml:trace contextRef="#ctx0" brushRef="#br0" timeOffset="6787.3882">9031 11048 11530,'-20'40'1186,"1"-20"-1090,-1 0 1473,0 20 161,0-20-1154,-1 19-672,21-19-769,0 20-1217,0-21-2594</inkml:trace>
          <inkml:trace contextRef="#ctx0" brushRef="#br0" timeOffset="5071.29">7443 11168 11146,'0'0'2338,"20"0"-2210,-20 0 1122,19 0 319,21-20-992,-20 20-417,1 0-96,17 0-96,-18 0-385,1-20-511,-1 20-706,-20 0-1537,0 0-3716</inkml:trace>
          <inkml:trace contextRef="#ctx0" brushRef="#br0" timeOffset="5272.3015">7542 11009 8103,'0'39'3427,"0"-18"-2914,21 18 960,-21-19 705,0 20-704,0-1-1218,18-19-256,-18 20-448,20-20-609,-20-1-513,0-19-1825</inkml:trace>
          <inkml:trace contextRef="#ctx0" brushRef="#br0" timeOffset="6383.3649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        <inkml:trace contextRef="#ctx0" brushRef="#br0" timeOffset="6974.3989">9349 11168 16495,'20'20'481,"-20"-1"-385,-20 1 1409,20 0-512,0 20-897,-21-21-576,21 1-737,0-20-1250,21 20-5156</inkml:trace>
        </inkml:traceGroup>
        <inkml:traceGroup>
          <inkml:annotationXML>
            <emma:emma xmlns:emma="http://www.w3.org/2003/04/emma" version="1.0">
              <emma:interpretation id="{574C0831-E293-4635-ABA5-73A85CBF8D45}" emma:medium="tactile" emma:mode="ink">
                <msink:context xmlns:msink="http://schemas.microsoft.com/ink/2010/main" type="inkWord" rotatedBoundingBox="9244,12454 11582,12390 11607,13267 9268,13332"/>
              </emma:interpretation>
              <emma:one-of disjunction-type="recognition" id="oneOf3">
                <emma:interpretation id="interp15" emma:lang="" emma:confidence="0">
                  <emma:literal>对</emma:literal>
                </emma:interpretation>
                <emma:interpretation id="interp16" emma:lang="" emma:confidence="0">
                  <emma:literal>刈</emma:literal>
                </emma:interpretation>
                <emma:interpretation id="interp17" emma:lang="" emma:confidence="0">
                  <emma:literal>灼</emma:literal>
                </emma:interpretation>
                <emma:interpretation id="interp18" emma:lang="" emma:confidence="0">
                  <emma:literal>心</emma:literal>
                </emma:interpretation>
                <emma:interpretation id="interp19" emma:lang="" emma:confidence="0">
                  <emma:literal>·</emma:literal>
                </emma:interpretation>
              </emma:one-of>
            </emma:emma>
          </inkml:annotationXML>
          <inkml:trace contextRef="#ctx0" brushRef="#br0" timeOffset="8988.5141">11215 11088 13132,'-20'-19'609,"0"19"-257,20 0 1057,-20 0-160,20 0-288,0 0-320,20 0 256,-20 19 32,20 1-289,0 0-159,19 0-289,1 20-32,-20-21-160,19 1-160,1 0-32,-19 0-257,-1 0-127,-2-20-353,3 0-481,-21 19-1472,0-19-2788</inkml:trace>
          <inkml:trace contextRef="#ctx0" brushRef="#br0" timeOffset="9189.5255">11414 11069 13708,'0'19'737,"-21"-19"-481,1 20 1794,0 0-832,2 20-802,-3-20-288,1-1-64,-20 1-128,21 20-224,19-20-481,-20-1-865,20-19-1248,0 20-2307</inkml:trace>
          <inkml:trace contextRef="#ctx0" brushRef="#br0" timeOffset="9536.5454">11572 11188 15118,'0'0'1633,"0"0"-2433,20 0 896,0 0 544,0 0-255,-1 19-193,1-19-192,-20 0-32,20 20 32,-20-20 32,0 20 32,0 0-32,-20-20 32,0 20-32,20-1-96,-19-19-160,19 20 64,0 0 128,19-20 32,-19 0-97,20 0 1,0 0-448,0 0-897,0 0-1570,-1 0-4132</inkml:trace>
          <inkml:trace contextRef="#ctx0" brushRef="#br0" timeOffset="9887.5654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        <inkml:trace contextRef="#ctx0" brushRef="#br0" timeOffset="7472.427">9725 11128 13004,'20'0'2146,"-20"0"-1922,41 0 609,-21 0 128,19 0-417,1 0-384,-20-20-192,19 20-544,1 0-769,-20 0-321,-20 0-1345,0 0-5125</inkml:trace>
          <inkml:trace contextRef="#ctx0" brushRef="#br0" timeOffset="7651.4372">9865 10969 14541,'0'40'993,"0"-1"-769,-20 1 1506,20 0-417,0-20-640,0 20-545,0-21-512,0 21-705,20-20-1057,-20-20-2627</inkml:trace>
          <inkml:trace contextRef="#ctx0" brushRef="#br0" timeOffset="8388.4797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B1574A25-DB4B-48C9-8126-1F43745E370E}" emma:medium="tactile" emma:mode="ink">
          <msink:context xmlns:msink="http://schemas.microsoft.com/ink/2010/main" type="inkDrawing" rotatedBoundingBox="13551,5742 23120,62 23882,1346 14313,7025" semanticType="callout" shapeName="Other">
            <msink:sourceLink direction="with" ref="{DE3608E3-159F-4A03-972E-3FE2C97659CA}"/>
            <msink:sourceLink direction="with" ref="{B30A979E-81A0-4D57-83EA-5DF168884857}"/>
          </msink:context>
        </emma:interpretation>
      </emma:emma>
    </inkml:annotationXML>
  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  <inkml:trace contextRef="#ctx0" brushRef="#br0" timeOffset="2668.1525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13.29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10D2A186-5102-4451-8FC4-1D5E91902EF4}" emma:medium="tactile" emma:mode="ink">
          <msink:context xmlns:msink="http://schemas.microsoft.com/ink/2010/main" type="writingRegion" rotatedBoundingBox="21715,1625 17530,1975 17484,1425 21668,1075"/>
        </emma:interpretation>
      </emma:emma>
    </inkml:annotationXML>
    <inkml:traceGroup>
      <inkml:annotationXML>
        <emma:emma xmlns:emma="http://www.w3.org/2003/04/emma" version="1.0">
          <emma:interpretation id="{088181B4-888C-4327-BAB6-8A20C3DBFA73}" emma:medium="tactile" emma:mode="ink">
            <msink:context xmlns:msink="http://schemas.microsoft.com/ink/2010/main" type="paragraph" rotatedBoundingBox="21715,1625 17530,1975 17484,1425 21668,1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53AD7D-4377-4EA7-B0F5-C9358662ECA4}" emma:medium="tactile" emma:mode="ink">
              <msink:context xmlns:msink="http://schemas.microsoft.com/ink/2010/main" type="line" rotatedBoundingBox="21715,1625 17530,1975 17484,1425 21668,1075"/>
            </emma:interpretation>
          </emma:emma>
        </inkml:annotationXML>
        <inkml:traceGroup>
          <inkml:annotationXML>
            <emma:emma xmlns:emma="http://www.w3.org/2003/04/emma" version="1.0">
              <emma:interpretation id="{76B7125B-9458-4B72-9697-3FEE24AD1D5E}" emma:medium="tactile" emma:mode="ink">
                <msink:context xmlns:msink="http://schemas.microsoft.com/ink/2010/main" type="inkWord" rotatedBoundingBox="21700,1450 21541,1464 21537,1409 21695,1396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」</emma:literal>
                </emma:interpretation>
                <emma:interpretation id="interp2" emma:lang="" emma:confidence="0">
                  <emma:literal>一</emma:literal>
                </emma:interpretation>
                <emma:interpretation id="interp3" emma:lang="" emma:confidence="0">
                  <emma:literal>‐</emma:literal>
                </emma:interpretation>
                <emma:interpretation id="interp4" emma:lang="" emma:confidence="0">
                  <emma:literal>的</emma:literal>
                </emma:interpretation>
              </emma:one-of>
            </emma:emma>
          </inkml:annotationXML>
          <inkml:trace contextRef="#ctx0" brushRef="#br0">21697 1451 9480,'0'-21'673,"0"21"480,0-20-768,-20 20-385,0 0 32,0 0 96,-1 0-64,3 0-545,-2 0-544,-21 0-1345</inkml:trace>
        </inkml:traceGroup>
        <inkml:traceGroup>
          <inkml:annotationXML>
            <emma:emma xmlns:emma="http://www.w3.org/2003/04/emma" version="1.0">
              <emma:interpretation id="{470C57C7-E435-42E4-AB09-AEF7C37E9287}" emma:medium="tactile" emma:mode="ink">
                <msink:context xmlns:msink="http://schemas.microsoft.com/ink/2010/main" type="inkWord" rotatedBoundingBox="20863,1371 20727,1382 20723,1331 20858,1319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一</emma:literal>
                </emma:interpretation>
                <emma:interpretation id="interp7" emma:lang="" emma:confidence="0">
                  <emma:literal>、</emma:literal>
                </emma:interpretation>
                <emma:interpretation id="interp8" emma:lang="" emma:confidence="0">
                  <emma:literal>丶</emma:literal>
                </emma:interpretation>
                <emma:interpretation id="interp9" emma:lang="" emma:confidence="0">
                  <emma:literal>‵</emma:literal>
                </emma:interpretation>
              </emma:one-of>
            </emma:emma>
          </inkml:annotationXML>
          <inkml:trace contextRef="#ctx0" brushRef="#br0" timeOffset="130.0074">20863 1371 6982,'-61'-19'1890,"23"19"-3620,38 0 1218,-20 0-193,-1-21-2754</inkml:trace>
        </inkml:traceGroup>
        <inkml:traceGroup>
          <inkml:annotationXML>
            <emma:emma xmlns:emma="http://www.w3.org/2003/04/emma" version="1.0">
              <emma:interpretation id="{6A03D820-C773-44FB-A016-A7A3F79A920F}" emma:medium="tactile" emma:mode="ink">
                <msink:context xmlns:msink="http://schemas.microsoft.com/ink/2010/main" type="inkWord" rotatedBoundingBox="20128,1381 19363,1445 19354,1330 20119,1266"/>
              </emma:interpretation>
              <emma:one-of disjunction-type="recognition" id="oneOf2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一</emma:literal>
                </emma:interpretation>
                <emma:interpretation id="interp12" emma:lang="" emma:confidence="0">
                  <emma:literal>_</emma:literal>
                </emma:interpretation>
                <emma:interpretation id="interp13" emma:lang="" emma:confidence="0">
                  <emma:literal>‐</emma:literal>
                </emma:interpretation>
                <emma:interpretation id="interp14" emma:lang="" emma:confidence="0">
                  <emma:literal>ㄧ</emma:literal>
                </emma:interpretation>
              </emma:one-of>
            </emma:emma>
          </inkml:annotationXML>
          <inkml:trace contextRef="#ctx0" brushRef="#br0" timeOffset="310.0177">20128 1371 5541,'-59'0'-673,"19"0"-2946</inkml:trace>
          <inkml:trace contextRef="#ctx0" brushRef="#br0" timeOffset="519.0297">19771 1352 4099,'-40'0'481,"0"0"-513,21 0 96,-1 0 256,-20-21 1698,20 21 384,-19 0-1441,19 0-448,0 0-353,-1 0-96,-17 0-64,18 0-128,-1 0-1217,1 0-1602,-19 0-512</inkml:trace>
        </inkml:traceGroup>
        <inkml:traceGroup>
          <inkml:annotationXML>
            <emma:emma xmlns:emma="http://www.w3.org/2003/04/emma" version="1.0">
              <emma:interpretation id="{FE0152C5-E745-4A34-B862-5BC44B1541C3}" emma:medium="tactile" emma:mode="ink">
                <msink:context xmlns:msink="http://schemas.microsoft.com/ink/2010/main" type="inkWord" rotatedBoundingBox="18679,1879 17530,1975 17484,1425 18633,1329"/>
              </emma:interpretation>
              <emma:one-of disjunction-type="recognition" id="oneOf3">
                <emma:interpretation id="interp15" emma:lang="" emma:confidence="0">
                  <emma:literal>品</emma:literal>
                </emma:interpretation>
                <emma:interpretation id="interp16" emma:lang="" emma:confidence="0">
                  <emma:literal>‰</emma:literal>
                </emma:interpretation>
                <emma:interpretation id="interp17" emma:lang="" emma:confidence="0">
                  <emma:literal>灬</emma:literal>
                </emma:interpretation>
                <emma:interpretation id="interp18" emma:lang="" emma:confidence="0">
                  <emma:literal>…</emma:literal>
                </emma:interpretation>
                <emma:interpretation id="interp19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1002.0573">18361 1352 6758,'-19'19'769,"-1"-19"1249,20 0-449,0 0 321,0 0 32,0 0-673,0 0-801,0 0-159,0 0-97,20 0 32,-20 0-160,19 0-32,1 0 0,0 0 0,20 20-160,-1-20-160,1 0-513,-1 0-416,1 19-321,-19-19-672,-1 0-2466</inkml:trace>
          <inkml:trace contextRef="#ctx0" brushRef="#br0" timeOffset="1810.1031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        <inkml:trace contextRef="#ctx0" brushRef="#br0" timeOffset="2151.1229">17885 1550 10537,'0'0'1698,"0"0"-1025,0 0 896,0 0-992,-20 0 256,20 0-225,0 0-576,0 0-256,-19 0-353,19 20-480,0-20-800,19 0-1186,-19 0-3876</inkml:trace>
          <inkml:trace contextRef="#ctx0" brushRef="#br0" timeOffset="2661.1519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        <inkml:trace contextRef="#ctx0" brushRef="#br0" timeOffset="3208.1834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8.46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9F4027CB-4BCA-49F3-B0A7-8098BBC7A42E}" emma:medium="tactile" emma:mode="ink">
          <msink:context xmlns:msink="http://schemas.microsoft.com/ink/2010/main" type="writingRegion" rotatedBoundingBox="21474,6536 21209,1497 24333,1333 24598,6371"/>
        </emma:interpretation>
      </emma:emma>
    </inkml:annotationXML>
    <inkml:traceGroup>
      <inkml:annotationXML>
        <emma:emma xmlns:emma="http://www.w3.org/2003/04/emma" version="1.0">
          <emma:interpretation id="{460FDF6E-490D-492B-B327-340437B239CF}" emma:medium="tactile" emma:mode="ink">
            <msink:context xmlns:msink="http://schemas.microsoft.com/ink/2010/main" type="paragraph" rotatedBoundingBox="21474,6529 21209,1497 22207,1445 22473,6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4880F8-7A90-447D-9BF6-8653FDD50934}" emma:medium="tactile" emma:mode="ink">
              <msink:context xmlns:msink="http://schemas.microsoft.com/ink/2010/main" type="line" rotatedBoundingBox="21474,6529 21209,1497 22207,1445 22473,6476"/>
            </emma:interpretation>
          </emma:emma>
        </inkml:annotationXML>
        <inkml:traceGroup>
          <inkml:annotationXML>
            <emma:emma xmlns:emma="http://www.w3.org/2003/04/emma" version="1.0">
              <emma:interpretation id="{63B62A73-18FD-4371-91F4-249EE2FAFA6B}" emma:medium="tactile" emma:mode="ink">
                <msink:context xmlns:msink="http://schemas.microsoft.com/ink/2010/main" type="inkWord" rotatedBoundingBox="21474,6529 21417,5445 22415,5393 22473,6476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一</emma:literal>
                </emma:interpretation>
                <emma:interpretation id="interp2" emma:lang="" emma:confidence="0">
                  <emma:literal>十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厂</emma:literal>
                </emma:interpretation>
              </emma:one-of>
            </emma:emma>
          </inkml:annotationXML>
          <inkml:trace contextRef="#ctx0" brushRef="#br0">21835 5623 5605,'0'0'4068,"-20"0"-2691,20 0 1089,0 0-736,0 20-321,0 0-224,0 1-160,0-2-352,20 1-128,-20 19-97,0 2-224,0-22-192,0 1-160,0-1-705,0 2-576,0-1-1218,0-20-4579</inkml:trace>
          <inkml:trace contextRef="#ctx0" brushRef="#br0" timeOffset="1515.0867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        <inkml:trace contextRef="#ctx0" brushRef="#br0" timeOffset="910.0518">21697 6140 11562,'0'0'449,"-20"0"-353,20 20 1473,0-1 65,0 2-449,0-2-384,0 22-417,0-2-128,-20-19 33,20 20 63,0-20-320,0-1-160,20 1-64,-20 0-289,20 0-736,-20-20-1505,0 0-2980</inkml:trace>
          <inkml:trace contextRef="#ctx0" brushRef="#br0" timeOffset="1175.0671">21975 6279 15150,'0'0'833,"0"0"-609,0 0 1505,0 0-1216,0 0-385,0 20-160,0-20-801,0 0-1057,20 0-1953</inkml:trace>
          <inkml:trace contextRef="#ctx0" brushRef="#br0" timeOffset="656.0373">21537 6120 6566,'0'0'1377,"0"-20"1314,-20 20 191,20 0-1056,0 0-385,-18 0-704,18 20-321,-21-20-127,21 20 63,-20 0 0,20-1-127,0 2-161,0-2 96,20 1-64,1 1-64,-3-2 128,22-19-32,1 20-192,-2-20 64,1 0-96,-1 0-416,-19 0-289,20 0-608,-40 0-1314,20-20-2178</inkml:trace>
          <inkml:trace contextRef="#ctx0" brushRef="#br0" timeOffset="2063.118">21796 5564 12107,'0'0'1922,"0"0"-1378,0-20 1282,0 20-609,0-20-704,0 20-1,19-20-544,-19 0-833,0 0-416,0 1-897,0-1-1922</inkml:trace>
        </inkml:traceGroup>
        <inkml:traceGroup>
          <inkml:annotationXML>
            <emma:emma xmlns:emma="http://www.w3.org/2003/04/emma" version="1.0">
              <emma:interpretation id="{DF80599E-FB51-4EE7-9FCD-E4443B65C5AF}" emma:medium="tactile" emma:mode="ink">
                <msink:context xmlns:msink="http://schemas.microsoft.com/ink/2010/main" type="inkWord" rotatedBoundingBox="21820,5047 21811,4888 21830,4887 21839,5046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一</emma:literal>
                </emma:interpretation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—</emma:literal>
                </emma:interpretation>
                <emma:interpretation id="interp9" emma:lang="" emma:confidence="0">
                  <emma:literal>―</emma:literal>
                </emma:interpretation>
              </emma:one-of>
            </emma:emma>
          </inkml:annotationXML>
          <inkml:trace contextRef="#ctx0" brushRef="#br0" timeOffset="2221.1266">21835 5047 4772,'0'-40'8136,"0"20"-8489,0 1 225,-20-1-224,20 0-993,0 0-1602,0 0-4484</inkml:trace>
        </inkml:traceGroup>
        <inkml:traceGroup>
          <inkml:annotationXML>
            <emma:emma xmlns:emma="http://www.w3.org/2003/04/emma" version="1.0">
              <emma:interpretation id="{88BAA86F-8AEA-4919-B399-DC93B7E5B3D2}" emma:medium="tactile" emma:mode="ink">
                <msink:context xmlns:msink="http://schemas.microsoft.com/ink/2010/main" type="inkWord" rotatedBoundingBox="21717,4212 21713,4153 21732,4152 21736,4211"/>
              </emma:interpretation>
              <emma:one-of disjunction-type="recognition" id="oneOf2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一</emma:literal>
                </emma:interpretation>
                <emma:interpretation id="interp12" emma:lang="" emma:confidence="0">
                  <emma:literal>、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‐</emma:literal>
                </emma:interpretation>
              </emma:one-of>
            </emma:emma>
          </inkml:annotationXML>
          <inkml:trace contextRef="#ctx0" brushRef="#br0" timeOffset="2503.1427">21736 4212 8680,'-20'-20'-449,"20"0"-1537,0 1-2690</inkml:trace>
        </inkml:traceGroup>
        <inkml:traceGroup>
          <inkml:annotationXML>
            <emma:emma xmlns:emma="http://www.w3.org/2003/04/emma" version="1.0">
              <emma:interpretation id="{7CAF443E-3F11-49C7-AA30-5DDDF428B4CE}" emma:medium="tactile" emma:mode="ink">
                <msink:context xmlns:msink="http://schemas.microsoft.com/ink/2010/main" type="inkWord" rotatedBoundingBox="21721,3835 21712,3676 21731,3675 21740,3834"/>
              </emma:interpretation>
              <emma:one-of disjunction-type="recognition" id="oneOf3"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一</emma:literal>
                </emma:interpretation>
                <emma:interpretation id="interp17" emma:lang="" emma:confidence="0">
                  <emma:literal>_</emma:literal>
                </emma:interpretation>
                <emma:interpretation id="interp18" emma:lang="" emma:confidence="0">
                  <emma:literal>—</emma:literal>
                </emma:interpretation>
                <emma:interpretation id="interp19" emma:lang="" emma:confidence="0">
                  <emma:literal>―</emma:literal>
                </emma:interpretation>
              </emma:one-of>
            </emma:emma>
          </inkml:annotationXML>
          <inkml:trace contextRef="#ctx0" brushRef="#br0" timeOffset="2655.1516">21736 3835 7399,'0'-60'1121,"0"40"-225,-20 0-799,20 0-834,0 1-2210,0-1-2434</inkml:trace>
        </inkml:traceGroup>
        <inkml:traceGroup>
          <inkml:annotationXML>
            <emma:emma xmlns:emma="http://www.w3.org/2003/04/emma" version="1.0">
              <emma:interpretation id="{D8007FF8-880D-42D6-A1BC-00DAA74CBCBB}" emma:medium="tactile" emma:mode="ink">
                <msink:context xmlns:msink="http://schemas.microsoft.com/ink/2010/main" type="inkWord" rotatedBoundingBox="21716,3238 21683,2625 21773,2621 21806,3234"/>
              </emma:interpretation>
              <emma:one-of disjunction-type="recognition" id="oneOf4">
                <emma:interpretation id="interp20" emma:lang="" emma:confidence="0">
                  <emma:literal>十</emma:literal>
                </emma:interpretation>
                <emma:interpretation id="interp21" emma:lang="" emma:confidence="0">
                  <emma:literal>冖</emma:literal>
                </emma:interpretation>
                <emma:interpretation id="interp22" emma:lang="" emma:confidence="0">
                  <emma:literal>-</emma:literal>
                </emma:interpretation>
                <emma:interpretation id="interp23" emma:lang="" emma:confidence="0">
                  <emma:literal>一</emma:literal>
                </emma:interpretation>
                <emma:interpretation id="interp2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058.1749">21736 2682 576,'20'-39'352,"-20"18"-800</inkml:trace>
          <inkml:trace contextRef="#ctx0" brushRef="#br0" timeOffset="4349.2486">21776 2762 9256,'0'79'1858,"-20"-39"640,20-20-352,0 19-640,20-19-737,-20 20-769,0-20-1250,20 0-1600,-20-20-1410</inkml:trace>
          <inkml:trace contextRef="#ctx0" brushRef="#br0" timeOffset="2820.1611">21716 3239 1185,'20'-40'-833</inkml:trace>
        </inkml:traceGroup>
        <inkml:traceGroup>
          <inkml:annotationXML>
            <emma:emma xmlns:emma="http://www.w3.org/2003/04/emma" version="1.0">
              <emma:interpretation id="{5D1771F9-8D1A-4837-89D5-CB8A6F4E7E01}" emma:medium="tactile" emma:mode="ink">
                <msink:context xmlns:msink="http://schemas.microsoft.com/ink/2010/main" type="inkWord" rotatedBoundingBox="21379,2324 21362,2005 21732,1986 21749,2304"/>
              </emma:interpretation>
              <emma:one-of disjunction-type="recognition" id="oneOf5">
                <emma:interpretation id="interp25" emma:lang="" emma:confidence="0">
                  <emma:literal>一</emma:literal>
                </emma:interpretation>
                <emma:interpretation id="interp26" emma:lang="" emma:confidence="0">
                  <emma:literal>‘</emma:literal>
                </emma:interpretation>
                <emma:interpretation id="interp27" emma:lang="" emma:confidence="0">
                  <emma:literal>“</emma:literal>
                </emma:interpretation>
                <emma:interpretation id="interp28" emma:lang="" emma:confidence="0">
                  <emma:literal>`</emma:literal>
                </emma:interpretation>
                <emma:interpretation id="interp29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-198183.252">21379 2324 4964,'0'-19'-897</inkml:trace>
          <inkml:trace contextRef="#ctx0" brushRef="#br0" timeOffset="4155.2373">21716 1987 9480,'20'60'801,"-20"-60"-320,0 19 640,0-19-577,0 20-864,0 0-1057,-20 0-2691</inkml:trace>
        </inkml:traceGroup>
        <inkml:traceGroup>
          <inkml:annotationXML>
            <emma:emma xmlns:emma="http://www.w3.org/2003/04/emma" version="1.0">
              <emma:interpretation id="{DE3608E3-159F-4A03-972E-3FE2C97659CA}" emma:medium="tactile" emma:mode="ink">
                <msink:context xmlns:msink="http://schemas.microsoft.com/ink/2010/main" type="inkWord" rotatedBoundingBox="21719,1590 21712,1471 21750,1469 21756,1588">
                  <msink:destinationLink direction="with" ref="{B1574A25-DB4B-48C9-8126-1F43745E370E}"/>
                </msink:context>
              </emma:interpretation>
              <emma:one-of disjunction-type="recognition" id="oneOf6"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·</emma:literal>
                </emma:interpretation>
                <emma:interpretation id="interp32" emma:lang="" emma:confidence="0">
                  <emma:literal>;</emma:literal>
                </emma:interpretation>
                <emma:interpretation id="interp33" emma:lang="" emma:confidence="0">
                  <emma:literal>力</emma:literal>
                </emma:interpretation>
                <emma:interpretation id="interp34" emma:lang="" emma:confidence="0">
                  <emma:literal>十</emma:literal>
                </emma:interpretation>
              </emma:one-of>
            </emma:emma>
          </inkml:annotationXML>
          <inkml:trace contextRef="#ctx0" brushRef="#br0" timeOffset="3413.1952">21736 1510 864,'0'-40'-288</inkml:trace>
          <inkml:trace contextRef="#ctx0" brushRef="#br0" timeOffset="4011.2294">21716 1490 896,'0'20'13389,"0"-20"-13901,0 0 672,0 19 96,0-19-160,20 0 96,-20 0-128,0 21-320,20-1-1986,-20-1-2755</inkml:trace>
        </inkml:traceGroup>
      </inkml:traceGroup>
    </inkml:traceGroup>
    <inkml:traceGroup>
      <inkml:annotationXML>
        <emma:emma xmlns:emma="http://www.w3.org/2003/04/emma" version="1.0">
          <emma:interpretation id="{E73CF0A9-416F-48D1-9D07-72F58A8EEC23}" emma:medium="tactile" emma:mode="ink">
            <msink:context xmlns:msink="http://schemas.microsoft.com/ink/2010/main" type="paragraph" rotatedBoundingBox="24446,6519 24067,6264 24230,6022 24609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7AD7A-62FF-4BC9-82B3-9CFBA91AA05B}" emma:medium="tactile" emma:mode="ink">
              <msink:context xmlns:msink="http://schemas.microsoft.com/ink/2010/main" type="line" rotatedBoundingBox="24446,6519 24067,6264 24230,6022 24609,6277"/>
            </emma:interpretation>
          </emma:emma>
        </inkml:annotationXML>
        <inkml:traceGroup>
          <inkml:annotationXML>
            <emma:emma xmlns:emma="http://www.w3.org/2003/04/emma" version="1.0">
              <emma:interpretation id="{DC5CA5C8-8413-4773-AB61-B00BA5ACFEB7}" emma:medium="tactile" emma:mode="ink">
                <msink:context xmlns:msink="http://schemas.microsoft.com/ink/2010/main" type="inkWord" rotatedBoundingBox="24446,6519 24067,6264 24230,6022 24609,6277"/>
              </emma:interpretation>
              <emma:one-of disjunction-type="recognition" id="oneOf7">
                <emma:interpretation id="interp35" emma:lang="" emma:confidence="0">
                  <emma:literal>才</emma:literal>
                </emma:interpretation>
                <emma:interpretation id="interp36" emma:lang="" emma:confidence="0">
                  <emma:literal>犭</emma:literal>
                </emma:interpretation>
                <emma:interpretation id="interp37" emma:lang="" emma:confidence="0">
                  <emma:literal>〃</emma:literal>
                </emma:interpretation>
                <emma:interpretation id="interp38" emma:lang="" emma:confidence="0">
                  <emma:literal>“</emma:literal>
                </emma:interpretation>
                <emma:interpretation id="interp39" emma:lang="" emma:confidence="0">
                  <emma:literal>少</emma:literal>
                </emma:interpretation>
              </emma:one-of>
            </emma:emma>
          </inkml:annotationXML>
          <inkml:trace contextRef="#ctx0" brushRef="#br0" timeOffset="-2056.1177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        <inkml:trace contextRef="#ctx0" brushRef="#br0" timeOffset="-1896.1084">24139 6299 10570,'-20'0'2946,"40"0"-2818,-2 0 1954,23 0-96,18 0-801,1 0-512,-1 0-353,22 0-224,-22 0-128,-19 0-1313,-1 0-2563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20.51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3BDD98BD-3E4C-433A-87F8-F7D689F90B91}" emma:medium="tactile" emma:mode="ink">
          <msink:context xmlns:msink="http://schemas.microsoft.com/ink/2010/main" type="writingRegion" rotatedBoundingBox="14073,5693 19893,4848 20043,5877 14223,6722"/>
        </emma:interpretation>
      </emma:emma>
    </inkml:annotationXML>
    <inkml:traceGroup>
      <inkml:annotationXML>
        <emma:emma xmlns:emma="http://www.w3.org/2003/04/emma" version="1.0">
          <emma:interpretation id="{21DD5F15-A237-4355-8440-2AF60802E0DD}" emma:medium="tactile" emma:mode="ink">
            <msink:context xmlns:msink="http://schemas.microsoft.com/ink/2010/main" type="paragraph" rotatedBoundingBox="14073,5693 19893,4848 20043,5877 14223,6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F810DB-0ABE-4352-8827-A21AD6920B52}" emma:medium="tactile" emma:mode="ink">
              <msink:context xmlns:msink="http://schemas.microsoft.com/ink/2010/main" type="line" rotatedBoundingBox="14073,5693 19893,4848 20043,5877 14223,6722"/>
            </emma:interpretation>
          </emma:emma>
        </inkml:annotationXML>
        <inkml:traceGroup>
          <inkml:annotationXML>
            <emma:emma xmlns:emma="http://www.w3.org/2003/04/emma" version="1.0">
              <emma:interpretation id="{146B33E2-85BA-4046-BE74-A71F58F03FA9}" emma:medium="tactile" emma:mode="ink">
                <msink:context xmlns:msink="http://schemas.microsoft.com/ink/2010/main" type="inkWord" rotatedBoundingBox="14153,6239 14401,6202 14410,6260 14161,6296"/>
              </emma:interpretation>
            </emma:emma>
          </inkml:annotationXML>
          <inkml:trace contextRef="#ctx0" brushRef="#br0">14153 6239 9993,'0'0'1537,"0"0"-319,0 0 607,0 0-287,0 0-866,20 0 161,-20 21-32,39-21-673,-19 0-32,0 0-128,19 0-256,1 0-673,-19 0-897,17 0-993,-18 0-2241</inkml:trace>
        </inkml:traceGroup>
        <inkml:traceGroup>
          <inkml:annotationXML>
            <emma:emma xmlns:emma="http://www.w3.org/2003/04/emma" version="1.0">
              <emma:interpretation id="{B30A979E-81A0-4D57-83EA-5DF168884857}" emma:medium="tactile" emma:mode="ink">
                <msink:context xmlns:msink="http://schemas.microsoft.com/ink/2010/main" type="inkWord" rotatedBoundingBox="14485,6079 15654,5069 16315,5834 15147,6844">
                  <msink:destinationLink direction="with" ref="{B1574A25-DB4B-48C9-8126-1F43745E370E}"/>
                </msink:context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一</emma:literal>
                </emma:interpretation>
                <emma:interpretation id="interp2" emma:lang="" emma:confidence="0">
                  <emma:literal>～</emma:literal>
                </emma:interpretation>
                <emma:interpretation id="interp3" emma:lang="" emma:confidence="0">
                  <emma:literal>—</emma:literal>
                </emma:interpretation>
                <emma:interpretation id="interp4" emma:lang="" emma:confidence="0">
                  <emma:literal>ㄧ</emma:literal>
                </emma:interpretation>
              </emma:one-of>
            </emma:emma>
          </inkml:annotationXML>
          <inkml:trace contextRef="#ctx0" brushRef="#br0" timeOffset="-1261.0717">15086 5723 1185,'0'0'2242,"-20"0"-1602,20 0-640,0 0-832,0 0-354,-20 0 354,20 0-321</inkml:trace>
          <inkml:trace contextRef="#ctx0" brushRef="#br0" timeOffset="-969.055">15046 5703 5317,'0'-19'416,"0"19"417,0 0 800,0 0 1,0 0 384,0 0-385,0 0-1088,0 0-97,0 19 225,0 1-1,0-1-255,0 22-257,-20-21-64,20 19-64,0-20-64,0 2-192,0-1-225,20-1-608,-20 1-1281,-20-20-3651</inkml:trace>
          <inkml:trace contextRef="#ctx0" brushRef="#br0" timeOffset="1939.1112">15105 5544 8936,'0'20'1153,"0"-20"-1217,0-20 480,20 20 673,-20 0 449,0 0-865,20 20-449,-20-20-224,0 0-160,0 0-193,0 0-1472,20 0-3749</inkml:trace>
          <inkml:trace contextRef="#ctx0" brushRef="#br0" timeOffset="2118.1215">15285 5544 3651,'20'0'1121,"-1"0"-288,1 0 64,-20 0 0,0 0 384,20 0-897,-20 0-512,20 20-1185,-20-20-705,0 0-224,20 0-1120</inkml:trace>
          <inkml:trace contextRef="#ctx0" brushRef="#br0" timeOffset="2277.1307">15562 5584 2274,'20'0'5285,"-20"0"-5221,0 0 288,21 0 257,-3 0-33,-18 0-95,20 0-481,1 0-1314,-1 0-1248,18 0-97</inkml:trace>
          <inkml:trace contextRef="#ctx0" brushRef="#br0" timeOffset="2414.1385">15939 5603 6726,'40'0'929,"-19"0"608,-3 0-320,2 0-800,0-19-449,1 19-1185,-1 0-5254</inkml:trace>
          <inkml:trace contextRef="#ctx0" brushRef="#br0" timeOffset="459.0262">14748 6100 12972,'0'0'1121,"0"0"-1025,-20 0 224,20 0-160,-20 20 129,1 0-33,19 0-128,-20-1-128,20 2 0,0-2 256,0 1 1,20 1-65,-20-2-128,19 1 128,1-20 0,21 20-64,-21-20-32,-2 0-64,23 0 0,-21 0-416,-20 0-705,20 0-1185,-1 0-1826</inkml:trace>
          <inkml:trace contextRef="#ctx0" brushRef="#br0" timeOffset="684.0391">14848 6100 8199,'0'20'1217,"0"0"865,0 0 96,-21 20-416,21-21-321,0 22-800,0-2-577,0 0-64,0-18-32,0 18-352,0-19-513,0 20-929,21-20-1185,-21 0-1825</inkml:trace>
          <inkml:trace contextRef="#ctx0" brushRef="#br0" timeOffset="972.0558">15125 6379 13292,'0'0'320,"0"0"1026,0 0 672,0 0-1538,0 0-448,0 0-512,0 0-1763,0 0-3042</inkml:trace>
          <inkml:trace contextRef="#ctx0" brushRef="#br0" timeOffset="1296.0745">15364 6179 13612,'-20'0'-224,"20"21"-993,-20-2 1089,1 1 64,19 20 160,0 0 96,0 0-160,0-1-224,19 1 160,1 0 64,0-20 0,20-1-192,-21 1 128,21-20 448,-20 0 481,0 0-96,-1-20-321,1 1-127,-20-1-129,0 0 0,-20 0 0,-19 0-256,-1 0-64,1 1-96,19 19-609,-20-20-1441,20-1-4164</inkml:trace>
        </inkml:traceGroup>
        <inkml:traceGroup>
          <inkml:annotationXML>
            <emma:emma xmlns:emma="http://www.w3.org/2003/04/emma" version="1.0">
              <emma:interpretation id="{3FB37800-7543-49EF-AAAA-7583D8BE0E68}" emma:medium="tactile" emma:mode="ink">
                <msink:context xmlns:msink="http://schemas.microsoft.com/ink/2010/main" type="inkWord" rotatedBoundingBox="16354,5575 16514,5552 16516,5569 16357,5592"/>
              </emma:interpretation>
            </emma:emma>
          </inkml:annotationXML>
          <inkml:trace contextRef="#ctx0" brushRef="#br0" timeOffset="2560.1465">16356 5584 10570,'40'0'352,"-19"0"577,-21 0 416,18-20-833,2 20-31,0 0-385,1 0-1057,-1 0-2722</inkml:trace>
        </inkml:traceGroup>
        <inkml:traceGroup>
          <inkml:annotationXML>
            <emma:emma xmlns:emma="http://www.w3.org/2003/04/emma" version="1.0">
              <emma:interpretation id="{0F938311-DB9F-42E4-8DED-A5A5329C8D9B}" emma:medium="tactile" emma:mode="ink">
                <msink:context xmlns:msink="http://schemas.microsoft.com/ink/2010/main" type="inkWord" rotatedBoundingBox="16832,5564 16988,5541 16992,5567 16835,5590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一</emma:literal>
                </emma:interpretation>
                <emma:interpretation id="interp7" emma:lang="" emma:confidence="0">
                  <emma:literal>―</emma:literal>
                </emma:interpretation>
                <emma:interpretation id="interp8" emma:lang="" emma:confidence="0">
                  <emma:literal>ㄧ</emma:literal>
                </emma:interpretation>
                <emma:interpretation id="interp9" emma:lang="" emma:confidence="0">
                  <emma:literal>‐</emma:literal>
                </emma:interpretation>
              </emma:one-of>
            </emma:emma>
          </inkml:annotationXML>
          <inkml:trace contextRef="#ctx0" brushRef="#br0" timeOffset="2716.1558">16832 5564 7142,'61'0'929,"-41"0"769,0 0-1186,-2 0-480,3 0-352,-1 0-2146</inkml:trace>
        </inkml:traceGroup>
        <inkml:traceGroup>
          <inkml:annotationXML>
            <emma:emma xmlns:emma="http://www.w3.org/2003/04/emma" version="1.0">
              <emma:interpretation id="{257E50CC-AF10-4525-A01F-F39391A2FCA7}" emma:medium="tactile" emma:mode="ink">
                <msink:context xmlns:msink="http://schemas.microsoft.com/ink/2010/main" type="inkWord" rotatedBoundingBox="17389,5564 17679,5521 17685,5564 17395,5606"/>
              </emma:interpretation>
              <emma:one-of disjunction-type="recognition" id="oneOf2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一</emma:literal>
                </emma:interpretation>
                <emma:interpretation id="interp12" emma:lang="" emma:confidence="0">
                  <emma:literal>—</emma:literal>
                </emma:interpretation>
                <emma:interpretation id="interp13" emma:lang="" emma:confidence="0">
                  <emma:literal>ㄧ</emma:literal>
                </emma:interpretation>
                <emma:interpretation id="interp14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2913.167">17389 5564 6085,'59'20'1698,"-39"-20"320,0 0-1185,0-20-257,0 20-320,-1 0-192,1 0-224,0 0-512,0 0-193,0 0-352,19 0-1282,-19 0-2049</inkml:trace>
        </inkml:traceGroup>
        <inkml:traceGroup>
          <inkml:annotationXML>
            <emma:emma xmlns:emma="http://www.w3.org/2003/04/emma" version="1.0">
              <emma:interpretation id="{486035D8-939F-490C-95DA-3C89BB07CB36}" emma:medium="tactile" emma:mode="ink">
                <msink:context xmlns:msink="http://schemas.microsoft.com/ink/2010/main" type="inkWord" rotatedBoundingBox="17984,5552 18520,5564 18519,5585 17983,5574"/>
              </emma:interpretation>
              <emma:one-of disjunction-type="recognition" id="oneOf3">
                <emma:interpretation id="interp15" emma:lang="" emma:confidence="0">
                  <emma:literal>1</emma:literal>
                </emma:interpretation>
                <emma:interpretation id="interp16" emma:lang="" emma:confidence="0">
                  <emma:literal>\</emma:literal>
                </emma:interpretation>
                <emma:interpretation id="interp17" emma:lang="" emma:confidence="0">
                  <emma:literal>丨</emma:literal>
                </emma:interpretation>
                <emma:interpretation id="interp18" emma:lang="" emma:confidence="0">
                  <emma:literal>〈</emma:literal>
                </emma:interpretation>
                <emma:interpretation id="interp19" emma:lang="" emma:confidence="0">
                  <emma:literal>亻</emma:literal>
                </emma:interpretation>
              </emma:one-of>
            </emma:emma>
          </inkml:annotationXML>
          <inkml:trace contextRef="#ctx0" brushRef="#br0" timeOffset="3417.1956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      </inkml:traceGroup>
        <inkml:traceGroup>
          <inkml:annotationXML>
            <emma:emma xmlns:emma="http://www.w3.org/2003/04/emma" version="1.0">
              <emma:interpretation id="{C4BD153D-3EAA-4626-B90B-FC1D8906D8CB}" emma:medium="tactile" emma:mode="ink">
                <msink:context xmlns:msink="http://schemas.microsoft.com/ink/2010/main" type="inkWord" rotatedBoundingBox="18742,5373 19944,5198 20020,5721 18818,5895"/>
              </emma:interpretation>
            </emma:emma>
          </inkml:annotationXML>
          <inkml:trace contextRef="#ctx0" brushRef="#br0" timeOffset="4131.2365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        <inkml:trace contextRef="#ctx0" brushRef="#br0" timeOffset="4337.2485">19354 5484 13100,'0'0'2018,"0"0"-1730,0 0 1602,0 0-705,0 0-801,0 0-576,0 0-545,0 0-1024,0 0-545,0 0-1794</inkml:trace>
          <inkml:trace contextRef="#ctx0" brushRef="#br0" timeOffset="4679.2681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        <inkml:trace contextRef="#ctx0" brushRef="#br0" timeOffset="4924.2821">19871 5306 4836,'18'-21'5093,"-18"21"-3972,0 0 1890,0 0-1538,0 0-544,20 21 64,-20-1-288,0-1 95,21 20-63,-21 2 96,20-2-417,-20 1-31,20 0-97,-20 0-224,19-1-32,1-19-224,-20 21-481,0-22-704,0 1-577,0-20-3587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42.78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321418C3-843D-43CD-8A08-C2AE8F845FE2}" emma:medium="tactile" emma:mode="ink">
          <msink:context xmlns:msink="http://schemas.microsoft.com/ink/2010/main" type="writingRegion" rotatedBoundingBox="14464,8849 23617,8741 23674,13570 14521,13678"/>
        </emma:interpretation>
      </emma:emma>
    </inkml:annotationXML>
    <inkml:traceGroup>
      <inkml:annotationXML>
        <emma:emma xmlns:emma="http://www.w3.org/2003/04/emma" version="1.0">
          <emma:interpretation id="{FF6881DB-E3EC-40DE-BB18-820CB40B846E}" emma:medium="tactile" emma:mode="ink">
            <msink:context xmlns:msink="http://schemas.microsoft.com/ink/2010/main" type="paragraph" rotatedBoundingBox="19366,8791 23617,8741 23628,9670 19377,97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2235CE-47C8-417E-BED8-33348CF40C5D}" emma:medium="tactile" emma:mode="ink">
              <msink:context xmlns:msink="http://schemas.microsoft.com/ink/2010/main" type="line" rotatedBoundingBox="19366,8791 23617,8741 23628,9670 19377,9720"/>
            </emma:interpretation>
          </emma:emma>
        </inkml:annotationXML>
        <inkml:traceGroup>
          <inkml:annotationXML>
            <emma:emma xmlns:emma="http://www.w3.org/2003/04/emma" version="1.0">
              <emma:interpretation id="{B5EBE8C1-9095-409B-996B-E0C98FD27F3D}" emma:medium="tactile" emma:mode="ink">
                <msink:context xmlns:msink="http://schemas.microsoft.com/ink/2010/main" type="inkWord" rotatedBoundingBox="19370,9101 19725,9097 19732,9716 19377,9720"/>
              </emma:interpretation>
              <emma:one-of disjunction-type="recognition" id="oneOf0">
                <emma:interpretation id="interp0" emma:lang="" emma:confidence="0">
                  <emma:literal>g</emma:literal>
                </emma:interpretation>
                <emma:interpretation id="interp1" emma:lang="" emma:confidence="0">
                  <emma:literal>9</emma:literal>
                </emma:interpretation>
                <emma:interpretation id="interp2" emma:lang="" emma:confidence="0">
                  <emma:literal>∫</emma:literal>
                </emma:interpretation>
                <emma:interpretation id="interp3" emma:lang="" emma:confidence="0">
                  <emma:literal>q</emma:literal>
                </emma:interpretation>
                <emma:interpretation id="interp4" emma:lang="" emma:confidence="0">
                  <emma:literal>8</emma:literal>
                </emma:interpretation>
              </emma:one-of>
            </emma:emma>
          </inkml:annotationXML>
          <inkml:trace contextRef="#ctx0" brushRef="#br0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      </inkml:traceGroup>
        <inkml:traceGroup>
          <inkml:annotationXML>
            <emma:emma xmlns:emma="http://www.w3.org/2003/04/emma" version="1.0">
              <emma:interpretation id="{5D429917-76AA-4C29-B80D-A671F6A237BE}" emma:medium="tactile" emma:mode="ink">
                <msink:context xmlns:msink="http://schemas.microsoft.com/ink/2010/main" type="inkWord" rotatedBoundingBox="20024,8783 21789,8763 21797,9515 20033,9536"/>
              </emma:interpretation>
              <emma:one-of disjunction-type="recognition" id="oneOf1">
                <emma:interpretation id="interp5" emma:lang="" emma:confidence="0">
                  <emma:literal>行</emma:literal>
                </emma:interpretation>
                <emma:interpretation id="interp6" emma:lang="" emma:confidence="0">
                  <emma:literal>叮</emma:literal>
                </emma:interpretation>
                <emma:interpretation id="interp7" emma:lang="" emma:confidence="0">
                  <emma:literal>◎</emma:literal>
                </emma:interpretation>
                <emma:interpretation id="interp8" emma:lang="" emma:confidence="0">
                  <emma:literal>升</emma:literal>
                </emma:interpretation>
                <emma:interpretation id="interp9" emma:lang="" emma:confidence="0">
                  <emma:literal>利</emma:literal>
                </emma:interpretation>
              </emma:one-of>
            </emma:emma>
          </inkml:annotationXML>
          <inkml:trace contextRef="#ctx0" brushRef="#br0" timeOffset="398.0228">20088 8862 5861,'0'-40'865,"20"40"929,-20-19 448,0-1-481,0 20-447,0 0-129,0 0-641,0 0-448,-20 20 161,20-1 223,-19 41 33,-1-20-65,0 19-64,20 1-63,0-1-1,0-19-32,0 0-256,20 0 192,0 0-256,-1-21 0,21 21-224,-20-40 32,0 20-449,-1-20-160,1 0-1184,-20 0-2115</inkml:trace>
          <inkml:trace contextRef="#ctx0" brushRef="#br0" timeOffset="801.0454">20347 9160 13196,'20'0'512,"-20"0"-63,20 0 608,-1-20-545,1 20-95,0 0-257,0 0-224,19 0-320,-19 0-545,0-19-1410,0 19-2593</inkml:trace>
          <inkml:trace contextRef="#ctx0" brushRef="#br0" timeOffset="1393.0796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        <inkml:trace contextRef="#ctx0" brushRef="#br0" timeOffset="1775.1016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        <inkml:trace contextRef="#ctx0" brushRef="#br0" timeOffset="2071.1184">21418 8902 8520,'20'0'1921,"20"0"-896,-19 0 1442,-3 20-610,22-1-447,1 21-481,-2 0-417,-19 0 33,20-1-257,-21 21-128,1-20-96,0 0-32,0-1-32,-20 1 64,20 0-288,-20-20-224,-20 19-193,0-18-96,0 18-320,-19-19-961,-1-1-2210</inkml:trace>
        </inkml:traceGroup>
        <inkml:traceGroup>
          <inkml:annotationXML>
            <emma:emma xmlns:emma="http://www.w3.org/2003/04/emma" version="1.0">
              <emma:interpretation id="{5C37E4BB-DABA-4B04-B0BA-32F00A861302}" emma:medium="tactile" emma:mode="ink">
                <msink:context xmlns:msink="http://schemas.microsoft.com/ink/2010/main" type="inkWord" rotatedBoundingBox="22427,9042 22828,9037 22833,9435 22432,9439"/>
              </emma:interpretation>
              <emma:one-of disjunction-type="recognition" id="oneOf2">
                <emma:interpretation id="interp10" emma:lang="" emma:confidence="0">
                  <emma:literal>台</emma:literal>
                </emma:interpretation>
                <emma:interpretation id="interp11" emma:lang="" emma:confidence="0">
                  <emma:literal>老</emma:literal>
                </emma:interpretation>
                <emma:interpretation id="interp12" emma:lang="" emma:confidence="0">
                  <emma:literal>几</emma:literal>
                </emma:interpretation>
                <emma:interpretation id="interp13" emma:lang="" emma:confidence="0">
                  <emma:literal>儿</emma:literal>
                </emma:interpretation>
                <emma:interpretation id="interp14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5539.3167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        <inkml:trace contextRef="#ctx0" brushRef="#br0" timeOffset="5930.3389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      </inkml:traceGroup>
        <inkml:traceGroup>
          <inkml:annotationXML>
            <emma:emma xmlns:emma="http://www.w3.org/2003/04/emma" version="1.0">
              <emma:interpretation id="{5305D8A3-3F01-4832-97A3-3CD352654AD3}" emma:medium="tactile" emma:mode="ink">
                <msink:context xmlns:msink="http://schemas.microsoft.com/ink/2010/main" type="inkWord" rotatedBoundingBox="23163,9083 23621,9078 23625,9376 23166,9382"/>
              </emma:interpretation>
              <emma:one-of disjunction-type="recognition" id="oneOf3">
                <emma:interpretation id="interp15" emma:lang="" emma:confidence="0">
                  <emma:literal>。</emma:literal>
                </emma:interpretation>
                <emma:interpretation id="interp16" emma:lang="" emma:confidence="0">
                  <emma:literal>0</emma:literal>
                </emma:interpretation>
                <emma:interpretation id="interp17" emma:lang="" emma:confidence="0">
                  <emma:literal>o</emma:literal>
                </emma:interpretation>
                <emma:interpretation id="interp18" emma:lang="" emma:confidence="0">
                  <emma:literal>〇</emma:literal>
                </emma:interpretation>
                <emma:interpretation id="interp19" emma:lang="" emma:confidence="0">
                  <emma:literal>○</emma:literal>
                </emma:interpretation>
              </emma:one-of>
            </emma:emma>
          </inkml:annotationXML>
          <inkml:trace contextRef="#ctx0" brushRef="#br0" timeOffset="6312.3609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      </inkml:traceGroup>
      </inkml:traceGroup>
    </inkml:traceGroup>
    <inkml:traceGroup>
      <inkml:annotationXML>
        <emma:emma xmlns:emma="http://www.w3.org/2003/04/emma" version="1.0">
          <emma:interpretation id="{6AD685ED-3BD1-4E50-96A6-1292B1F4EBFB}" emma:medium="tactile" emma:mode="ink">
            <msink:context xmlns:msink="http://schemas.microsoft.com/ink/2010/main" type="paragraph" rotatedBoundingBox="19205,9891 23493,9795 23529,11441 19241,11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B93D8E-C5EF-4FA2-BED7-52C49EB60EE2}" emma:medium="tactile" emma:mode="ink">
              <msink:context xmlns:msink="http://schemas.microsoft.com/ink/2010/main" type="line" rotatedBoundingBox="19205,9891 23493,9795 23510,10581 19222,10677"/>
            </emma:interpretation>
          </emma:emma>
        </inkml:annotationXML>
        <inkml:traceGroup>
          <inkml:annotationXML>
            <emma:emma xmlns:emma="http://www.w3.org/2003/04/emma" version="1.0">
              <emma:interpretation id="{7E352761-B9BE-460D-8925-EE3D5EFBEFB7}" emma:medium="tactile" emma:mode="ink">
                <msink:context xmlns:msink="http://schemas.microsoft.com/ink/2010/main" type="inkWord" rotatedBoundingBox="19205,9891 20480,9862 20497,10648 19222,10677"/>
              </emma:interpretation>
              <emma:one-of disjunction-type="recognition" id="oneOf4">
                <emma:interpretation id="interp20" emma:lang="" emma:confidence="0">
                  <emma:literal>一</emma:literal>
                </emma:interpretation>
                <emma:interpretation id="interp21" emma:lang="" emma:confidence="0">
                  <emma:literal>-</emma:literal>
                </emma:interpretation>
                <emma:interpretation id="interp22" emma:lang="" emma:confidence="0">
                  <emma:literal>—</emma:literal>
                </emma:interpretation>
                <emma:interpretation id="interp23" emma:lang="" emma:confidence="0">
                  <emma:literal>ㄧ</emma:literal>
                </emma:interpretation>
                <emma:interpretation id="interp24" emma:lang="" emma:confidence="0">
                  <emma:literal>―</emma:literal>
                </emma:interpretation>
              </emma:one-of>
            </emma:emma>
          </inkml:annotationXML>
          <inkml:trace contextRef="#ctx0" brushRef="#br0" timeOffset="13807.7896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        <inkml:trace contextRef="#ctx0" brushRef="#br0" timeOffset="14146.809">19889 9995 4388,'20'-60'2978,"-20"41"-2913,0-2 1408,0 2 1185,0 19-640,0 0-736,-20 0-802,20 0-192,0 19 353,-18 2 160,18-2-193,-20 21 33,20 0-385,0 0 32,0-1-95,0 1-97,0 0 64,20 0-64,-2-1 32,2-19-128,1 0 0,-1 0-384,0 0-225,-1-20-288,1 0-929,-20 0-1633,0 0-4260</inkml:trace>
          <inkml:trace contextRef="#ctx0" brushRef="#br0" timeOffset="16115.9219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      </inkml:traceGroup>
        <inkml:traceGroup>
          <inkml:annotationXML>
            <emma:emma xmlns:emma="http://www.w3.org/2003/04/emma" version="1.0">
              <emma:interpretation id="{6420F153-0296-4485-89DD-C2EF709FC30E}" emma:medium="tactile" emma:mode="ink">
                <msink:context xmlns:msink="http://schemas.microsoft.com/ink/2010/main" type="inkWord" rotatedBoundingBox="20919,9966 21749,9947 21761,10489 20931,10507"/>
              </emma:interpretation>
              <emma:one-of disjunction-type="recognition" id="oneOf5">
                <emma:interpretation id="interp25" emma:lang="" emma:confidence="0">
                  <emma:literal>叮</emma:literal>
                </emma:interpretation>
                <emma:interpretation id="interp26" emma:lang="" emma:confidence="0">
                  <emma:literal>入</emma:literal>
                </emma:interpretation>
                <emma:interpretation id="interp27" emma:lang="" emma:confidence="0">
                  <emma:literal>冖</emma:literal>
                </emma:interpretation>
                <emma:interpretation id="interp28" emma:lang="" emma:confidence="0">
                  <emma:literal>∞</emma:literal>
                </emma:interpretation>
                <emma:interpretation id="interp2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17675.011">20922 10094 416,'0'-20'6470,"0"20"-4484,0 0 544,0 0-224,0 0-832,0 20-65,0-20-512,20 21-352,0-2-257,-20 1-32,20 0-128,-20 20-96,19-20 32,-19 19-32,0-19-448,0 0-385,0 0-640,0 0-1122,20-20-1793</inkml:trace>
          <inkml:trace contextRef="#ctx0" brushRef="#br0" timeOffset="17984.0287">21260 10193 11530,'0'0'449,"-20"21"-1378,20-1 705,-20-1 384,20 1 288,0 0-159,0 0-97,20 0-128,0 0-32,20-20 96,-21 0 96,21 0 32,-20 0 129,0 0 95,-1-20-256,1 0-127,-20 0 255,0 0 160,0 0 161,-20 1-96,1 19-321,-1-20-224,0 20-128,-20 0-257,21 0-447,-1 0-994,0 0-1665</inkml:trace>
          <inkml:trace contextRef="#ctx0" brushRef="#br0" timeOffset="18280.0454">21418 9975 10762,'0'-20'1313,"20"20"-1025,-20 0 1730,40 0-352,-19 0-673,17 40-417,3-20-288,-21 20 1,19-21 127,1 22 225,-1-2-257,-19 0-192,0 2-160,-20-2 64,0-19-32,0 20-32,0-20-224,-20 20-352,0-21-481,-19 1-769,19 20-1601,0-20-6887</inkml:trace>
        </inkml:traceGroup>
        <inkml:traceGroup>
          <inkml:annotationXML>
            <emma:emma xmlns:emma="http://www.w3.org/2003/04/emma" version="1.0">
              <emma:interpretation id="{B10B28CA-9478-427C-B3A0-065791F6075D}" emma:medium="tactile" emma:mode="ink">
                <msink:context xmlns:msink="http://schemas.microsoft.com/ink/2010/main" type="inkWord" rotatedBoundingBox="22408,9979 23496,9954 23506,10369 22417,10394"/>
              </emma:interpretation>
              <emma:one-of disjunction-type="recognition" id="oneOf6">
                <emma:interpretation id="interp30" emma:lang="" emma:confidence="0">
                  <emma:literal>吃</emma:literal>
                </emma:interpretation>
                <emma:interpretation id="interp31" emma:lang="" emma:confidence="0">
                  <emma:literal>“</emma:literal>
                </emma:interpretation>
                <emma:interpretation id="interp32" emma:lang="" emma:confidence="0">
                  <emma:literal>起</emma:literal>
                </emma:interpretation>
                <emma:interpretation id="interp33" emma:lang="" emma:confidence="0">
                  <emma:literal>吗</emma:literal>
                </emma:interpretation>
                <emma:interpretation id="interp34" emma:lang="" emma:confidence="0">
                  <emma:literal>‰</emma:literal>
                </emma:interpretation>
              </emma:one-of>
            </emma:emma>
          </inkml:annotationXML>
          <inkml:trace contextRef="#ctx0" brushRef="#br0" timeOffset="21731.2428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        <inkml:trace contextRef="#ctx0" brushRef="#br0" timeOffset="22113.2649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        <inkml:trace contextRef="#ctx0" brushRef="#br0" timeOffset="22495.2866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      </inkml:traceGroup>
      </inkml:traceGroup>
      <inkml:traceGroup>
        <inkml:annotationXML>
          <emma:emma xmlns:emma="http://www.w3.org/2003/04/emma" version="1.0">
            <emma:interpretation id="{BEB8C49F-20FC-4CE8-9CB4-41F6A83F1247}" emma:medium="tactile" emma:mode="ink">
              <msink:context xmlns:msink="http://schemas.microsoft.com/ink/2010/main" type="line" rotatedBoundingBox="19466,10741 23435,10676 23448,11466 19479,11530"/>
            </emma:interpretation>
          </emma:emma>
        </inkml:annotationXML>
        <inkml:traceGroup>
          <inkml:annotationXML>
            <emma:emma xmlns:emma="http://www.w3.org/2003/04/emma" version="1.0">
              <emma:interpretation id="{889A4370-0337-4E6E-9497-23FA6691EE24}" emma:medium="tactile" emma:mode="ink">
                <msink:context xmlns:msink="http://schemas.microsoft.com/ink/2010/main" type="inkWord" rotatedBoundingBox="19466,10741 21529,10707 21542,11497 19479,11530"/>
              </emma:interpretation>
              <emma:one-of disjunction-type="recognition" id="oneOf7">
                <emma:interpretation id="interp35" emma:lang="" emma:confidence="0">
                  <emma:literal>叼</emma:literal>
                </emma:interpretation>
                <emma:interpretation id="interp36" emma:lang="" emma:confidence="0">
                  <emma:literal>叮</emma:literal>
                </emma:interpretation>
                <emma:interpretation id="interp37" emma:lang="" emma:confidence="0">
                  <emma:literal>叨</emma:literal>
                </emma:interpretation>
                <emma:interpretation id="interp38" emma:lang="" emma:confidence="0">
                  <emma:literal>呵</emma:literal>
                </emma:interpretation>
                <emma:interpretation id="interp39" emma:lang="" emma:confidence="0">
                  <emma:literal>吵</emma:literal>
                </emma:interpretation>
              </emma:one-of>
            </emma:emma>
          </inkml:annotationXML>
          <inkml:trace contextRef="#ctx0" brushRef="#br0" timeOffset="23540.3462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        <inkml:trace contextRef="#ctx0" brushRef="#br0" timeOffset="23902.3671">20207 10790 13516,'-20'-20'641,"20"0"352,-19 20 224,-1-20-256,20 20-577,-20 20-127,0 0-97,0 20 128,1-1 192,19 21-31,-20 0-65,20-20-31,0 20-65,20-21 0,-20 1-256,19 0-64,21-21 128,-20 1-320,0 0-545,19-20-736,-19 0-1314,0 0-4196</inkml:trace>
          <inkml:trace contextRef="#ctx0" brushRef="#br0" timeOffset="24083.3775">20347 11048 13580,'0'-20'1762,"0"20"-1410,0 0 1474,0 0-801,20 0-480,19 0-481,-19 0 32,20 0-288,-20 0-609,19-19-1089,-19 19-3715</inkml:trace>
          <inkml:trace contextRef="#ctx0" brushRef="#br0" timeOffset="24312.3907">20784 10849 11947,'18'0'1505,"-18"20"-672,0-20 1313,0 20-673,0 20-287,0-20-482,0 19-415,0 1-97,0 1-224,0-2-321,21 1-736,-21-20-544,20 0-1378,20-1-2979</inkml:trace>
          <inkml:trace contextRef="#ctx0" brushRef="#br0" timeOffset="24587.4061">21102 11028 12908,'0'0'-353,"0"0"-95,0 20 1377,0 20 0,0-20-353,0 0-287,0 0-193,18 0-64,-18 0 64,20-20 0,1 0-32,-1 0 96,0 0 32,-1-20 64,1 0 129,-20 20 95,0-40 193,0 20-193,-20 1-480,1-2 32,-1 1-320,-21 20-128,21 0-609,2 0-2210,-2 0-8264</inkml:trace>
          <inkml:trace contextRef="#ctx0" brushRef="#br0" timeOffset="24875.4228">21240 10849 6950,'20'0'4452,"20"0"-4388,-1 0 1762,-19 20 865,20 0-930,-1 20-800,-19 0-256,0 0-225,1-1 97,-3 1-193,-18 0-288,20 0 64,-40-1-160,20 1 65,-18-20-97,-23 19-161,21-19 33,-19 0-256,19 0-513,0-20-801,-20 0-2946</inkml:trace>
        </inkml:traceGroup>
        <inkml:traceGroup>
          <inkml:annotationXML>
            <emma:emma xmlns:emma="http://www.w3.org/2003/04/emma" version="1.0">
              <emma:interpretation id="{050F45C8-FB32-4500-B64F-2DF7FE3436D3}" emma:medium="tactile" emma:mode="ink">
                <msink:context xmlns:msink="http://schemas.microsoft.com/ink/2010/main" type="inkWord" rotatedBoundingBox="22228,10851 22684,10844 22691,11281 22235,11288"/>
              </emma:interpretation>
              <emma:one-of disjunction-type="recognition" id="oneOf8">
                <emma:interpretation id="interp40" emma:lang="" emma:confidence="0">
                  <emma:literal>%</emma:literal>
                </emma:interpretation>
                <emma:interpretation id="interp41" emma:lang="" emma:confidence="0">
                  <emma:literal>台</emma:literal>
                </emma:interpretation>
                <emma:interpretation id="interp42" emma:lang="" emma:confidence="0">
                  <emma:literal>“</emma:literal>
                </emma:interpretation>
                <emma:interpretation id="interp43" emma:lang="" emma:confidence="0">
                  <emma:literal>气</emma:literal>
                </emma:interpretation>
                <emma:interpretation id="interp44" emma:lang="" emma:confidence="0">
                  <emma:literal>‰</emma:literal>
                </emma:interpretation>
              </emma:one-of>
            </emma:emma>
          </inkml:annotationXML>
          <inkml:trace contextRef="#ctx0" brushRef="#br0" timeOffset="25531.4601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        <inkml:trace contextRef="#ctx0" brushRef="#br0" timeOffset="25922.4828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      </inkml:traceGroup>
        <inkml:traceGroup>
          <inkml:annotationXML>
            <emma:emma xmlns:emma="http://www.w3.org/2003/04/emma" version="1.0">
              <emma:interpretation id="{A9DC60E2-BCCD-445A-90EE-F8E0B53D779F}" emma:medium="tactile" emma:mode="ink">
                <msink:context xmlns:msink="http://schemas.microsoft.com/ink/2010/main" type="inkWord" rotatedBoundingBox="23104,10949 23440,10943 23446,11324 23110,11330"/>
              </emma:interpretation>
              <emma:one-of disjunction-type="recognition" id="oneOf9">
                <emma:interpretation id="interp45" emma:lang="" emma:confidence="0">
                  <emma:literal>0</emma:literal>
                </emma:interpretation>
                <emma:interpretation id="interp46" emma:lang="" emma:confidence="0">
                  <emma:literal>O</emma:literal>
                </emma:interpretation>
                <emma:interpretation id="interp47" emma:lang="" emma:confidence="0">
                  <emma:literal>o</emma:literal>
                </emma:interpretation>
                <emma:interpretation id="interp48" emma:lang="" emma:confidence="0">
                  <emma:literal>。</emma:literal>
                </emma:interpretation>
                <emma:interpretation id="interp49" emma:lang="" emma:confidence="0">
                  <emma:literal>○</emma:literal>
                </emma:interpretation>
              </emma:one-of>
            </emma:emma>
          </inkml:annotationXML>
          <inkml:trace contextRef="#ctx0" brushRef="#br0" timeOffset="26260.5021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      </inkml:traceGroup>
      </inkml:traceGroup>
    </inkml:traceGroup>
    <inkml:traceGroup>
      <inkml:annotationXML>
        <emma:emma xmlns:emma="http://www.w3.org/2003/04/emma" version="1.0">
          <emma:interpretation id="{76EB35D3-2953-4357-ABD6-5264E3F1D3B2}" emma:medium="tactile" emma:mode="ink">
            <msink:context xmlns:msink="http://schemas.microsoft.com/ink/2010/main" type="paragraph" rotatedBoundingBox="19333,11684 22787,11681 22788,12496 19334,124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0B346A-36F2-47D6-980E-B8D5B5714B7D}" emma:medium="tactile" emma:mode="ink">
              <msink:context xmlns:msink="http://schemas.microsoft.com/ink/2010/main" type="line" rotatedBoundingBox="19333,11684 22787,11681 22788,12496 19334,12499"/>
            </emma:interpretation>
          </emma:emma>
        </inkml:annotationXML>
        <inkml:traceGroup>
          <inkml:annotationXML>
            <emma:emma xmlns:emma="http://www.w3.org/2003/04/emma" version="1.0">
              <emma:interpretation id="{53111015-A806-4393-86F9-D9408FB0FA51}" emma:medium="tactile" emma:mode="ink">
                <msink:context xmlns:msink="http://schemas.microsoft.com/ink/2010/main" type="inkWord" rotatedBoundingBox="19333,11843 19730,11842 19731,12498 19334,12499"/>
              </emma:interpretation>
              <emma:one-of disjunction-type="recognition" id="oneOf10">
                <emma:interpretation id="interp50" emma:lang="" emma:confidence="0">
                  <emma:literal>g</emma:literal>
                </emma:interpretation>
                <emma:interpretation id="interp51" emma:lang="" emma:confidence="0">
                  <emma:literal>9</emma:literal>
                </emma:interpretation>
                <emma:interpretation id="interp52" emma:lang="" emma:confidence="0">
                  <emma:literal>ㄅ</emma:literal>
                </emma:interpretation>
                <emma:interpretation id="interp53" emma:lang="" emma:confidence="0">
                  <emma:literal>q</emma:literal>
                </emma:interpretation>
                <emma:interpretation id="interp54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37753.159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      </inkml:traceGroup>
        <inkml:traceGroup>
          <inkml:annotationXML>
            <emma:emma xmlns:emma="http://www.w3.org/2003/04/emma" version="1.0">
              <emma:interpretation id="{926A11B0-3867-4B06-916B-7654F480E6A4}" emma:medium="tactile" emma:mode="ink">
                <msink:context xmlns:msink="http://schemas.microsoft.com/ink/2010/main" type="inkWord" rotatedBoundingBox="20107,11684 20246,11683 20247,12279 20108,12280"/>
              </emma:interpretation>
              <emma:one-of disjunction-type="recognition" id="oneOf11">
                <emma:interpretation id="interp55" emma:lang="" emma:confidence="0">
                  <emma:literal>（</emma:literal>
                </emma:interpretation>
                <emma:interpretation id="interp56" emma:lang="" emma:confidence="0">
                  <emma:literal>〔</emma:literal>
                </emma:interpretation>
                <emma:interpretation id="interp57" emma:lang="" emma:confidence="0">
                  <emma:literal>[</emma:literal>
                </emma:interpretation>
                <emma:interpretation id="interp58" emma:lang="" emma:confidence="0">
                  <emma:literal>{</emma:literal>
                </emma:interpretation>
                <emma:interpretation id="interp59" emma:lang="" emma:confidence="0">
                  <emma:literal>‘</emma:literal>
                </emma:interpretation>
              </emma:one-of>
            </emma:emma>
          </inkml:annotationXML>
          <inkml:trace contextRef="#ctx0" brushRef="#br0" timeOffset="38504.2023">20247 11704 9737,'-20'-20'352,"20"20"32,-20 0 930,20 0 223,0 0-352,-20 0-576,1 20-193,19 0 385,-20 0 128,0 39-192,20-19-161,-20 19-352,20 0-128,0 2 65,0-21-161,0-1 32,20 1-32,0 0-129,0-21-319,19 1 192,-19 0-289,-20 0-352,20-20-704,-20 20-1218,0-20-2530</inkml:trace>
        </inkml:traceGroup>
        <inkml:traceGroup>
          <inkml:annotationXML>
            <emma:emma xmlns:emma="http://www.w3.org/2003/04/emma" version="1.0">
              <emma:interpretation id="{30ACA82A-C83A-48A5-A222-504B503AFB0F}" emma:medium="tactile" emma:mode="ink">
                <msink:context xmlns:msink="http://schemas.microsoft.com/ink/2010/main" type="inkWord" rotatedBoundingBox="20584,11704 21358,11703 21359,12279 20585,12280"/>
              </emma:interpretation>
              <emma:one-of disjunction-type="recognition" id="oneOf12">
                <emma:interpretation id="interp60" emma:lang="" emma:confidence="0">
                  <emma:literal>心</emma:literal>
                </emma:interpretation>
                <emma:interpretation id="interp61" emma:lang="" emma:confidence="0">
                  <emma:literal>问</emma:literal>
                </emma:interpretation>
                <emma:interpretation id="interp62" emma:lang="" emma:confidence="0">
                  <emma:literal>叼</emma:literal>
                </emma:interpretation>
                <emma:interpretation id="interp63" emma:lang="" emma:confidence="0">
                  <emma:literal>以</emma:literal>
                </emma:interpretation>
                <emma:interpretation id="interp64" emma:lang="" emma:confidence="0">
                  <emma:literal>们</emma:literal>
                </emma:interpretation>
              </emma:one-of>
            </emma:emma>
          </inkml:annotationXML>
          <inkml:trace contextRef="#ctx0" brushRef="#br0" timeOffset="41691.3845">20604 11803 11755,'-19'0'1409,"19"0"-961,0 0 129,0 0 352,0 40-64,0-20-65,0 19-511,0 1-161,19 0 32,-19 0-288,20-20 0,-20 19-449,20-19-576,-20 0-833,0-20-1889</inkml:trace>
          <inkml:trace contextRef="#ctx0" brushRef="#br0" timeOffset="41999.4023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        <inkml:trace contextRef="#ctx0" brushRef="#br0" timeOffset="42274.418">21061 11744 10922,'-20'-40'1697,"20"40"-1632,0 0 351,20 0 705,1 0 384,17 20-352,3 20-416,-1-1 64,19 1-289,-19 0-351,-21 19-129,1-19 96,0 0-256,-20 0 160,0-1 96,-20 1-160,-19 0 64,19-1 0,-20-19-385,20 0-383,1 0-1090,-1-20-3331</inkml:trace>
        </inkml:traceGroup>
        <inkml:traceGroup>
          <inkml:annotationXML>
            <emma:emma xmlns:emma="http://www.w3.org/2003/04/emma" version="1.0">
              <emma:interpretation id="{56D510D4-0860-4926-A4D2-3FED2F73E794}" emma:medium="tactile" emma:mode="ink">
                <msink:context xmlns:msink="http://schemas.microsoft.com/ink/2010/main" type="inkWord" rotatedBoundingBox="21953,11783 22787,11782 22788,12378 21954,12379"/>
              </emma:interpretation>
              <emma:one-of disjunction-type="recognition" id="oneOf13">
                <emma:interpretation id="interp65" emma:lang="" emma:confidence="0">
                  <emma:literal>台</emma:literal>
                </emma:interpretation>
                <emma:interpretation id="interp66" emma:lang="" emma:confidence="0">
                  <emma:literal>“</emma:literal>
                </emma:interpretation>
                <emma:interpretation id="interp67" emma:lang="" emma:confidence="0">
                  <emma:literal>凡</emma:literal>
                </emma:interpretation>
                <emma:interpretation id="interp68" emma:lang="" emma:confidence="0">
                  <emma:literal>吃</emma:literal>
                </emma:interpretation>
                <emma:interpretation id="interp69" emma:lang="" emma:confidence="0">
                  <emma:literal>‰</emma:literal>
                </emma:interpretation>
              </emma:one-of>
            </emma:emma>
          </inkml:annotationXML>
          <inkml:trace contextRef="#ctx0" brushRef="#br0" timeOffset="42960.4571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        <inkml:trace contextRef="#ctx0" brushRef="#br0" timeOffset="43377.4811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        <inkml:trace contextRef="#ctx0" brushRef="#br0" timeOffset="43709.5001">22669 11783 1889,'0'0'11371,"0"0"-10987,0 0 994,0 0 640,0 0-929,0 20-321,0 0-415,20 0 287,-20 0-127,0 19-97,0 1 33,0 20-97,20-20-160,-20 19 64,0 1-95,0-1-33,21-19-64,-21 0-32,18-21-481,2 22-832,0-41-1121,-20 19-3844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8.86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476.0271">20168 5861 9577,'0'-19'896,"-20"19"-1024,20 0 64,-20 0 256,0 40 1186,20-20 351,-20 39-415,20 1-225,0-1-193,0 1-351,0-21-289,20 21-224,0-20 160,0 0-224,19 0-224,1-20-577,-20-20-896,21 0-1602</inkml:trace>
  <inkml:trace contextRef="#ctx0" brushRef="#br0" timeOffset="880.0501">20426 6140 12267,'0'20'833,"0"-20"-225,20 0 1122,0-20-577,0 20-544,19 0-193,1 20-416,-20-20-64,19 0-192,-19 0-289,0 0-1152,1 0-1186,-3 0-2754</inkml:trace>
  <inkml:trace contextRef="#ctx0" brushRef="#br0" timeOffset="1197.0685">20942 5961 10313,'0'0'2178,"20"0"-1953,-20 0 1280,0 0 577,0 20-673,0 0-544,20 19-352,-20 1-353,0 0-96,0 0-96,0-21-673,0 21-224,19-20-961,1 1-1152,0-21-5671</inkml:trace>
  <inkml:trace contextRef="#ctx0" brushRef="#br0" timeOffset="1486.085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1708.0978">21438 5842 13741,'20'0'288,"0"19"641,1 2 1377,17-1-609,-18 19-95,21 21-769,-2-1-97,1 1-447,-20-1-97,-1 1-128,-19-20-160,0 19-353,-19-18 65,-1-22-32,-20 1-481,19 0-480,3 0-994,-23-20-3074</inkml:trace>
  <inkml:trace contextRef="#ctx0" brushRef="#br0" timeOffset="2351.1346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2669.1526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2942.1683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3706.212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4031.2305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4198.2402">20624 7332 14765,'0'40'1186,"0"-1"-738,0 1 801,0 0 161,20-1-1026,-20 1-384,20 0-1409,1 0-2115,-21-20-3074</inkml:trace>
  <inkml:trace contextRef="#ctx0" brushRef="#br0" timeOffset="4464.2552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4897.2802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5345.3058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5697.3255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5899.3375">22928 7193 12812,'0'20'864,"0"0"-191,-20 19 1537,20 21-128,0-20-544,0 19-481,0 1-545,20 0-288,-20-1-160,19-19-128,1 0-320,0 0-737,-20-21-1025,0 1-993,0 0-3139</inkml:trace>
  <inkml:trace contextRef="#ctx0" brushRef="#br0" timeOffset="6628.3792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6981.3993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7241.4142">20624 8365 10922,'-20'0'4612,"20"40"-4420,0 0 481,0 20 1505,0-1-480,0 0-577,20 21-737,-20-20-384,40-1 32,-19-19-448,-3 20-930,2-20-1953,-20-21-3491</inkml:trace>
  <inkml:trace contextRef="#ctx0" brushRef="#br0" timeOffset="8424.4818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8799.5034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9009.5154">20962 9876 12299,'20'-60'1281,"-20"60"97,0 0 127,0 0-640,0 20 32,0 20 320,0 0-192,0 19-352,19 21-417,1-20-96,20-1-480,-19 1-962,17-21-864,3 1-1954</inkml:trace>
  <inkml:trace contextRef="#ctx0" brushRef="#br1" timeOffset="12555.7182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8-10-11T06:18:23.65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1">4763 10094 13004,'-21'60'704,"3"-21"-255,-2 2 736,20 18 417,0 1-417,-20 19-545,20 0-95,0 2-289,0-3-96,0 2-160,0-20-96,20-1-577,18-39-159,-17 20-706,19-40-288,-20 0-640,19 0-4484</inkml:trace>
  <inkml:trace contextRef="#ctx0" brushRef="#br0" timeOffset="2">4941 10611 13228,'0'0'1313,"20"0"-768,0 0 1120,21 0-415,-23 0-578,22 0-512,1 0-416,-2-19-993,-19 19-1185,20 0-2947</inkml:trace>
  <inkml:trace contextRef="#ctx0" brushRef="#br0" timeOffset="3">5378 10412 12587,'20'20'1154,"-20"0"-33,20 0 96,-20 0 128,0 20-736,0-1-545,0 1-160,0 0-705,0 0-833,21-20-1088,-3-1-6375</inkml:trace>
  <inkml:trace contextRef="#ctx0" brushRef="#br0" timeOffset="4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5">6688 10670 9096,'20'0'2531,"0"0"-1442,19 0-97,-19-19 33,21 19-128,-3 0-416,3 0-385,-21 0-192,19-20-289,-19 20-672,0 0-1153,-20 0-3299</inkml:trace>
  <inkml:trace contextRef="#ctx0" brushRef="#br0" timeOffset="6">6887 10492 10954,'20'79'1057,"-20"-39"-673,0 0-256,0 20 257,20-21-161,-20 1-256,0-20-833,20 0-1761,-1-1-3140</inkml:trace>
  <inkml:trace contextRef="#ctx0" brushRef="#br0" timeOffset="7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8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9">8138 10532 13644,'40'19'1986,"-1"1"-640,1 1-33,-20-2-416,19 1-353,1 19-416,-20-18 0,19-1-64,-19-20-256,1 19-256,-1-19-417,-2 0-512,2 0-577,-20-19-512,0-1-1762,0-20-2178</inkml:trace>
  <inkml:trace contextRef="#ctx0" brushRef="#br0" timeOffset="10">8415 10511 7431,'-20'0'3171,"20"21"-2114,-19 18 416,-1-18-320,20 18-608,-20 21-481,20-40-417,0 19-480,0 1-1569,0-20-4292</inkml:trace>
  <inkml:trace contextRef="#ctx0" brushRef="#br0" timeOffset="11">8694 10631 16944,'0'20'160,"0"-1"288,0 2 257,0-1-513,0 19-320,-20-19-865,20 0-1025,0 0-544,-20 0-4069</inkml:trace>
  <inkml:trace contextRef="#ctx0" brushRef="#br0" timeOffset="12">7204 10730 10057,'0'0'2242,"0"0"-1633,21 0 159,-21 0-63,40 0-513,-1 0-224,-19 0-768,20 0-1507,-1 0-5668</inkml:trace>
  <inkml:trace contextRef="#ctx0" brushRef="#br0" timeOffset="15.607">9190 10551 13388,'0'0'2306,"19"0"-2017,1 0 672,0 0-417,0 0-224,1 0-159,17 0-161,-17 0-353,-1 0-832,0 0-673,-2 0-544,3 0-2755</inkml:trace>
  <inkml:trace contextRef="#ctx0" brushRef="#br0" timeOffset="16.607">9290 10393 9160,'18'39'1890,"-18"1"-897,0-1-737,20 1-128,-20 20-128,0-20-448,21 0-321,-21-20-1057,20-1-2209</inkml:trace>
  <inkml:trace contextRef="#ctx0" brushRef="#br0" timeOffset="17.607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64,-2-20 0,2-20 321,-3 20 223,-17-21 97,19 2 32,-20-21-129,-20 21 33,-20-22 256,0 22-161,-21-21-479,-18 40-193,18-20-128,2 20-385,19 20-768,0-20-1378,20 19-1024,20 2-7912</inkml:trace>
  <inkml:trace contextRef="#ctx0" brushRef="#br0" timeOffset="18.607">10540 10492 15406,'0'19'1153,"20"-19"-544,1 21 960,-1-2-800,18 1-513,3 1-192,-1-2-128,-1 1-224,-19 0-513,20-1-480,-21-19-1153,1 21-1474,-20-21-7141</inkml:trace>
  <inkml:trace contextRef="#ctx0" brushRef="#br0" timeOffset="19.607">10739 10492 13933,'-39'40'832,"19"-1"610,0 1 576,-1-20-1474,21 19-832,-18 2-1506,18-22-928,18 1-3268</inkml:trace>
  <inkml:trace contextRef="#ctx0" brushRef="#br0" timeOffset="20.607">10937 10611 11018,'61'0'-192,"-61"0"-225,20 20 706,-20-20 1088,0 20-448,0-1-609,-20 2-160,-1-1 64,1-1 193,0 1-65,20 0-352,20 0 32,0 0 0,21-20-96,-3 0-320,3 0-641,-2 0-673,1 0-2754</inkml:trace>
  <inkml:trace contextRef="#ctx0" brushRef="#br0" timeOffset="21.607">11196 10253 12651,'59'60'1858,"1"-40"-1377,-21 19 832,22 1 449,-23 0-769,-17 19-833,-1 1-64,-20-20-320,-20 19-225,-1 1-31,-17 0-193,-3-1-736,-18 1-129,-1 0-960,1-20-7496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8">14311 6577 12940,'-20'0'576,"20"20"-191,-19 20 960,-1 0-192,0 0-352,-20-1-609,21 21-320,19-21-577,-20 1-352,20 0-416,0-20-1250,0-1-4420</inkml:trace>
  <inkml:trace contextRef="#ctx0" brushRef="#br0" timeOffset="38846.2211">14570 6895 11306,'0'0'2018,"0"0"-1666,0 20 866,0-20 127,0 20-608,0 0-545,0-1-192,0 1-289,20 20-383,-20-40-802,0 20-1632,19-20-5895</inkml:trace>
  <inkml:trace contextRef="#ctx0" brushRef="#br0" timeOffset="39090.2351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">15702 6935 14765,'39'0'3043,"-39"20"-2530,0-20 63,0 19 610,-21 1-418,3 0-576,-2 0 97,-21 0-1186,3 0-801,17-20-1601,1 19-8520</inkml:trace>
  <inkml:trace contextRef="#ctx0" brushRef="#br0" timeOffset="40166.2966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8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5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19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3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1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1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3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2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52.43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09ED60AB-754E-4C28-8549-587E7F4EEE66}" emma:medium="tactile" emma:mode="ink">
          <msink:context xmlns:msink="http://schemas.microsoft.com/ink/2010/main" type="writingRegion" rotatedBoundingBox="4008,8544 5079,8542 5080,8782 4009,8784"/>
        </emma:interpretation>
      </emma:emma>
    </inkml:annotationXML>
    <inkml:traceGroup>
      <inkml:annotationXML>
        <emma:emma xmlns:emma="http://www.w3.org/2003/04/emma" version="1.0">
          <emma:interpretation id="{23E48CB9-B5BE-4F7E-949D-D35438BF06C8}" emma:medium="tactile" emma:mode="ink">
            <msink:context xmlns:msink="http://schemas.microsoft.com/ink/2010/main" type="paragraph" rotatedBoundingBox="4008,8544 5079,8542 5080,8782 4009,8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3E6393-D6DD-4A9C-A55B-A2CB515B8954}" emma:medium="tactile" emma:mode="ink">
              <msink:context xmlns:msink="http://schemas.microsoft.com/ink/2010/main" type="line" rotatedBoundingBox="4008,8544 5079,8542 5080,8782 4009,8784"/>
            </emma:interpretation>
          </emma:emma>
        </inkml:annotationXML>
        <inkml:traceGroup>
          <inkml:annotationXML>
            <emma:emma xmlns:emma="http://www.w3.org/2003/04/emma" version="1.0">
              <emma:interpretation id="{2F2D2D8D-7CA8-4871-BEED-758C6BC1C3B1}" emma:medium="tactile" emma:mode="ink">
                <msink:context xmlns:msink="http://schemas.microsoft.com/ink/2010/main" type="inkWord" rotatedBoundingBox="4008,8544 4642,8543 4642,8783 4009,8783"/>
              </emma:interpretation>
            </emma:emma>
          </inkml:annotationXML>
          <inkml:trace contextRef="#ctx0" brushRef="#br0">4009 8743 9545,'19'20'3267,"-19"-20"-3363,20-20 288,0 20 1441,0-20-319,0 20-418,-1 0-351,1-20-417,0 20-128,-20 0 0,20 0-64,1 0-513,-21 0-672,18 0-673,-18 0-1120,0 0-5254</inkml:trace>
          <inkml:trace contextRef="#ctx0" brushRef="#br0" timeOffset="547.0313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      </inkml:traceGroup>
        <inkml:traceGroup>
          <inkml:annotationXML>
            <emma:emma xmlns:emma="http://www.w3.org/2003/04/emma" version="1.0">
              <emma:interpretation id="{D2F6F689-A24F-4E70-A9FD-EFAD7628F517}" emma:medium="tactile" emma:mode="ink">
                <msink:context xmlns:msink="http://schemas.microsoft.com/ink/2010/main" type="inkWord" rotatedBoundingBox="4841,8604 5079,8603 5080,8782 4842,8783"/>
              </emma:interpretation>
            </emma:emma>
          </inkml:annotationXML>
          <inkml:trace contextRef="#ctx0" brushRef="#br0" timeOffset="922.0527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49.8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6BED2DA5-11D9-4BF7-BF80-D8826AD7AFF3}" emma:medium="tactile" emma:mode="ink">
          <msink:context xmlns:msink="http://schemas.microsoft.com/ink/2010/main" type="writingRegion" rotatedBoundingBox="4147,6537 4704,6537 4704,6855 4147,6855"/>
        </emma:interpretation>
      </emma:emma>
    </inkml:annotationXML>
    <inkml:traceGroup>
      <inkml:annotationXML>
        <emma:emma xmlns:emma="http://www.w3.org/2003/04/emma" version="1.0">
          <emma:interpretation id="{FE0A3E35-5440-4D61-B474-E7BB4F75C2B0}" emma:medium="tactile" emma:mode="ink">
            <msink:context xmlns:msink="http://schemas.microsoft.com/ink/2010/main" type="paragraph" rotatedBoundingBox="4147,6537 4704,6537 4704,6855 4147,6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DABB6-0CD8-48D8-A5E1-873CF75C09C4}" emma:medium="tactile" emma:mode="ink">
              <msink:context xmlns:msink="http://schemas.microsoft.com/ink/2010/main" type="line" rotatedBoundingBox="4147,6537 4704,6537 4704,6855 4147,6855"/>
            </emma:interpretation>
          </emma:emma>
        </inkml:annotationXML>
        <inkml:traceGroup>
          <inkml:annotationXML>
            <emma:emma xmlns:emma="http://www.w3.org/2003/04/emma" version="1.0">
              <emma:interpretation id="{97547EEB-9469-42AF-B780-0295059DB6C7}" emma:medium="tactile" emma:mode="ink">
                <msink:context xmlns:msink="http://schemas.microsoft.com/ink/2010/main" type="inkWord" rotatedBoundingBox="4147,6537 4704,6537 4704,6855 4147,6855"/>
              </emma:interpretation>
            </emma:emma>
          </inkml:annotationXML>
          <inkml:trace contextRef="#ctx0" brushRef="#br0">4147 6557 9288,'0'-20'289,"0"20"-129,0 0 1537,20 0-736,-20 0 128,0 20-96,0 0-256,0 21 256,20-22-64,-20 21-449,0 0-384,0-21 0,21 1-64,-21 20-256,0-20-416,0-20-962,0 20-1473,0-20-5125</inkml:trace>
          <inkml:trace contextRef="#ctx0" brushRef="#br0" timeOffset="491.028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8:06.66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AE2FC09E-80F1-4789-83A4-2A3C0D89EEE7}" emma:medium="tactile" emma:mode="ink">
          <msink:context xmlns:msink="http://schemas.microsoft.com/ink/2010/main" type="writingRegion" rotatedBoundingBox="15932,7150 21207,7005 21275,9494 16000,9638"/>
        </emma:interpretation>
      </emma:emma>
    </inkml:annotationXML>
    <inkml:traceGroup>
      <inkml:annotationXML>
        <emma:emma xmlns:emma="http://www.w3.org/2003/04/emma" version="1.0">
          <emma:interpretation id="{034D78BD-1297-40D4-8448-CF6FA9F806D8}" emma:medium="tactile" emma:mode="ink">
            <msink:context xmlns:msink="http://schemas.microsoft.com/ink/2010/main" type="paragraph" rotatedBoundingBox="15928,7156 20677,7003 20709,7990 15960,8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DA7917-B8E6-4A2E-AFED-1541FC30A860}" emma:medium="tactile" emma:mode="ink">
              <msink:context xmlns:msink="http://schemas.microsoft.com/ink/2010/main" type="inkBullet" rotatedBoundingBox="15935,7386 16656,7362 16680,8119 15960,8142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    </inkml:traceGroup>
      <inkml:traceGroup>
        <inkml:annotationXML>
          <emma:emma xmlns:emma="http://www.w3.org/2003/04/emma" version="1.0">
            <emma:interpretation id="{64971D5E-F467-4206-80C8-2A3701B57470}" emma:medium="tactile" emma:mode="ink">
              <msink:context xmlns:msink="http://schemas.microsoft.com/ink/2010/main" type="line" rotatedBoundingBox="17115,7118 20677,7003 20706,7895 17143,8010"/>
            </emma:interpretation>
          </emma:emma>
        </inkml:annotationXML>
        <inkml:traceGroup>
          <inkml:annotationXML>
            <emma:emma xmlns:emma="http://www.w3.org/2003/04/emma" version="1.0">
              <emma:interpretation id="{325D010E-E48A-4F8B-958D-46DC482FA975}" emma:medium="tactile" emma:mode="ink">
                <msink:context xmlns:msink="http://schemas.microsoft.com/ink/2010/main" type="inkWord" rotatedBoundingBox="17115,7118 17309,7112 17332,7807 17137,7813"/>
              </emma:interpretation>
            </emma:emma>
          </inkml:annotationXML>
          <inkml:trace contextRef="#ctx0" brushRef="#br0" timeOffset="3079.176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      </inkml:traceGroup>
        <inkml:traceGroup>
          <inkml:annotationXML>
            <emma:emma xmlns:emma="http://www.w3.org/2003/04/emma" version="1.0">
              <emma:interpretation id="{A0C820C7-8AC4-4911-8DC9-AB23886F853C}" emma:medium="tactile" emma:mode="ink">
                <msink:context xmlns:msink="http://schemas.microsoft.com/ink/2010/main" type="inkWord" rotatedBoundingBox="17606,7332 17752,7327 17765,7730 17619,7734"/>
              </emma:interpretation>
            </emma:emma>
          </inkml:annotationXML>
          <inkml:trace contextRef="#ctx0" brushRef="#br0" timeOffset="3671.21">17627 7372 9993,'-20'-20'673,"20"20"-609,0-20 1217,0 20 192,0 0-95,0 0-353,20 0-641,-20 0 0,0 20 385,19 0 96,-19 19-289,20 1-159,-20 0-257,0-1-64,0 1 0,0 0-96,20 0-192,0-20-481,-20 20-576,21-40-833,-3 20-1505,2-20-7912</inkml:trace>
        </inkml:traceGroup>
        <inkml:traceGroup>
          <inkml:annotationXML>
            <emma:emma xmlns:emma="http://www.w3.org/2003/04/emma" version="1.0">
              <emma:interpretation id="{92F2EE44-AF4A-4FEA-8639-485F571D3DD4}" emma:medium="tactile" emma:mode="ink">
                <msink:context xmlns:msink="http://schemas.microsoft.com/ink/2010/main" type="inkWord" rotatedBoundingBox="17968,7203 18665,7180 18690,7960 17994,7982"/>
              </emma:interpretation>
            </emma:emma>
          </inkml:annotationXML>
          <inkml:trace contextRef="#ctx0" brushRef="#br0" timeOffset="3994.2283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        <inkml:trace contextRef="#ctx0" brushRef="#br0" timeOffset="4320.2469">18302 7193 12716,'-20'0'960,"40"0"-1376,0 0 864,0 0 834,19 20 95,1 0-224,19 19-608,-19 1-481,19 0-128,-39 19 288,21 1-64,-21-1-32,-1 2-128,-19-2 64,0-19-256,0 0 416,-19-1-96,-1 1-64,-21 0-96,1-1-512,1 1-481,19-20-1089,-20 0-3491</inkml:trace>
        </inkml:traceGroup>
        <inkml:traceGroup>
          <inkml:annotationXML>
            <emma:emma xmlns:emma="http://www.w3.org/2003/04/emma" version="1.0">
              <emma:interpretation id="{FFBFC514-B389-4F31-A648-D763BF4B4125}" emma:medium="tactile" emma:mode="ink">
                <msink:context xmlns:msink="http://schemas.microsoft.com/ink/2010/main" type="inkWord" rotatedBoundingBox="19427,7337 19979,7320 19993,7763 19442,7781"/>
              </emma:interpretation>
            </emma:emma>
          </inkml:annotationXML>
          <inkml:trace contextRef="#ctx0" brushRef="#br0" timeOffset="5121.2926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        <inkml:trace contextRef="#ctx0" brushRef="#br0" timeOffset="5489.3138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      </inkml:traceGroup>
        <inkml:traceGroup>
          <inkml:annotationXML>
            <emma:emma xmlns:emma="http://www.w3.org/2003/04/emma" version="1.0">
              <emma:interpretation id="{D2241105-C5B1-4955-B942-B8C6F81412F0}" emma:medium="tactile" emma:mode="ink">
                <msink:context xmlns:msink="http://schemas.microsoft.com/ink/2010/main" type="inkWord" rotatedBoundingBox="20584,7193 20683,7190 20704,7828 20604,7832"/>
              </emma:interpretation>
            </emma:emma>
          </inkml:annotationXML>
          <inkml:trace contextRef="#ctx0" brushRef="#br0" timeOffset="6507.372">20585 7213 11274,'19'-20'673,"-19"20"288,0 0 896,0 20-415,0 0-33,20 0-512,-20 19-64,0 21-225,0-1 161,20 1-128,-20-1-321,0 2-288,20-2 32,-20-19-64,21 0-320,-21-21-417,18 21-352,-18-20-256,0 0-673,0-20-2723</inkml:trace>
        </inkml:traceGroup>
      </inkml:traceGroup>
    </inkml:traceGroup>
    <inkml:traceGroup>
      <inkml:annotationXML>
        <emma:emma xmlns:emma="http://www.w3.org/2003/04/emma" version="1.0">
          <emma:interpretation id="{70A984F8-E3B7-462E-99D3-9C6EB63606E9}" emma:medium="tactile" emma:mode="ink">
            <msink:context xmlns:msink="http://schemas.microsoft.com/ink/2010/main" type="paragraph" rotatedBoundingBox="16268,8460 21243,8323 21275,9494 16300,9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E48386-7E6D-4ADB-B5D2-B35879F88FC7}" emma:medium="tactile" emma:mode="ink">
              <msink:context xmlns:msink="http://schemas.microsoft.com/ink/2010/main" type="line" rotatedBoundingBox="16268,8460 21243,8323 21275,9494 16300,9630"/>
            </emma:interpretation>
          </emma:emma>
        </inkml:annotationXML>
        <inkml:traceGroup>
          <inkml:annotationXML>
            <emma:emma xmlns:emma="http://www.w3.org/2003/04/emma" version="1.0">
              <emma:interpretation id="{7D84F319-12E8-4A82-BB4B-1C5D2ED413DD}" emma:medium="tactile" emma:mode="ink">
                <msink:context xmlns:msink="http://schemas.microsoft.com/ink/2010/main" type="inkWord" rotatedBoundingBox="16279,8871 16874,8855 16895,9614 16300,9630"/>
              </emma:interpretation>
            </emma:emma>
          </inkml:annotationXML>
          <inkml:trace contextRef="#ctx0" brushRef="#br0" timeOffset="8266.4725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      </inkml:traceGroup>
        <inkml:traceGroup>
          <inkml:annotationXML>
            <emma:emma xmlns:emma="http://www.w3.org/2003/04/emma" version="1.0">
              <emma:interpretation id="{B8A16C41-62AB-43BE-8341-1496CA383A57}" emma:medium="tactile" emma:mode="ink">
                <msink:context xmlns:msink="http://schemas.microsoft.com/ink/2010/main" type="inkWord" rotatedBoundingBox="17351,8430 18068,8410 18091,9244 17374,9264"/>
              </emma:interpretation>
            </emma:emma>
          </inkml:annotationXML>
          <inkml:trace contextRef="#ctx0" brushRef="#br0" timeOffset="8785.5025">17627 8425 2850,'-60'0'9449,"40"0"-8392,-19 20-448,19-1 95,-20 22 129,21 18 448,-1 21-320,0-1-512,-1 1-257,21-1-128,0 1 160,0-1-320,21-20-32,-1 1-160,0-20-65,-1-20-287,21 20-481,-20-40-737,0 0-2626</inkml:trace>
          <inkml:trace contextRef="#ctx0" brushRef="#br0" timeOffset="9132.5222">17765 8962 14669,'-20'-21'1089,"20"21"-160,0 0 609,20 0-417,1 0-545,-1 0-223,20-19-161,-1 19-224,1 0 32,-1 0-224,1 0-417,-20 0-1121,0 0-992,-1 0-1666,1 0-6086</inkml:trace>
        </inkml:traceGroup>
        <inkml:traceGroup>
          <inkml:annotationXML>
            <emma:emma xmlns:emma="http://www.w3.org/2003/04/emma" version="1.0">
              <emma:interpretation id="{9AE62C72-E943-4919-82F3-9959FEC212ED}" emma:medium="tactile" emma:mode="ink">
                <msink:context xmlns:msink="http://schemas.microsoft.com/ink/2010/main" type="inkWord" rotatedBoundingBox="18342,8783 18432,8780 18441,9081 18350,9083"/>
              </emma:interpretation>
            </emma:emma>
          </inkml:annotationXML>
          <inkml:trace contextRef="#ctx0" brushRef="#br0" timeOffset="9470.5413">18342 8783 6854,'19'0'3940,"-19"0"-3460,0 0 1058,0 0 608,0 20-545,20-1-448,-20 1-384,0 0-224,0 0-321,0 0 32,0 0-192,20-1-96,-20 21 32,0-20 0,0 0-256,0 0-449,0 0-480,20 0-609,-20-20-1281,20 0-4324</inkml:trace>
        </inkml:traceGroup>
        <inkml:traceGroup>
          <inkml:annotationXML>
            <emma:emma xmlns:emma="http://www.w3.org/2003/04/emma" version="1.0">
              <emma:interpretation id="{35FDC5BD-89C3-4235-B5EC-ED7FB8779A47}" emma:medium="tactile" emma:mode="ink">
                <msink:context xmlns:msink="http://schemas.microsoft.com/ink/2010/main" type="inkWord" rotatedBoundingBox="18648,8610 19242,8593 19260,9274 18667,9290"/>
              </emma:interpretation>
            </emma:emma>
          </inkml:annotationXML>
          <inkml:trace contextRef="#ctx0" brushRef="#br0" timeOffset="9773.5587">18719 8902 11530,'-20'20'0,"20"-20"0,-20 19 673,1 2 64,19 18-385,0-19-128,19 20-192,-19-20-128,40-1 32,-20 2 0,19-2 0,1-19 160,0 0 449,-1-19 384,-19-2-1,0 2 65,1-1-64,-21 0-96,0-20-385,-21 20-255,1 1 31,-20-2-160,21 2-448,-21 19-834,20 0-1953,0 0-5861</inkml:trace>
          <inkml:trace contextRef="#ctx0" brushRef="#br0" timeOffset="10083.5762">18877 8623 14958,'0'0'-417,"0"-19"609,0 19 930,20 19 159,20 2-224,-1-2-481,1 2-384,1 18 353,-2 1 224,1 19-97,-20-19-383,19 20-33,-19-20-160,0 19-64,0-19 0,-20-1-32,0-18-64,-20 18-192,0 1-481,0-20-576,-19 0-705,-1 0-1505,20-1-6855</inkml:trace>
        </inkml:traceGroup>
        <inkml:traceGroup>
          <inkml:annotationXML>
            <emma:emma xmlns:emma="http://www.w3.org/2003/04/emma" version="1.0">
              <emma:interpretation id="{E0C2E90D-8BCF-40B6-9841-9EE4609AB048}" emma:medium="tactile" emma:mode="ink">
                <msink:context xmlns:msink="http://schemas.microsoft.com/ink/2010/main" type="inkWord" rotatedBoundingBox="19764,8788 20317,8773 20330,9257 19777,9272"/>
              </emma:interpretation>
            </emma:emma>
          </inkml:annotationXML>
          <inkml:trace contextRef="#ctx0" brushRef="#br0" timeOffset="10963.6269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        <inkml:trace contextRef="#ctx0" brushRef="#br0" timeOffset="11367.6502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      </inkml:traceGroup>
        <inkml:traceGroup>
          <inkml:annotationXML>
            <emma:emma xmlns:emma="http://www.w3.org/2003/04/emma" version="1.0">
              <emma:interpretation id="{B90DF326-BD25-47A6-976F-33F12AE45682}" emma:medium="tactile" emma:mode="ink">
                <msink:context xmlns:msink="http://schemas.microsoft.com/ink/2010/main" type="inkWord" rotatedBoundingBox="20775,8744 21254,8731 21268,9233 20789,9246"/>
              </emma:interpretation>
            </emma:emma>
          </inkml:annotationXML>
          <inkml:trace contextRef="#ctx0" brushRef="#br0" timeOffset="12009.6868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9:25.197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40025452-C240-4A84-B853-0594D3EEBF0B}" emma:medium="tactile" emma:mode="ink">
          <msink:context xmlns:msink="http://schemas.microsoft.com/ink/2010/main" type="writingRegion" rotatedBoundingBox="15582,12213 20331,12050 20387,13689 15638,13852"/>
        </emma:interpretation>
      </emma:emma>
    </inkml:annotationXML>
    <inkml:traceGroup>
      <inkml:annotationXML>
        <emma:emma xmlns:emma="http://www.w3.org/2003/04/emma" version="1.0">
          <emma:interpretation id="{17FE2AEB-E695-4F0F-A0B1-89423431C8FF}" emma:medium="tactile" emma:mode="ink">
            <msink:context xmlns:msink="http://schemas.microsoft.com/ink/2010/main" type="paragraph" rotatedBoundingBox="15582,12213 20331,12050 20387,13689 15638,13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5C4985-FA2D-461C-B3B1-39A692E2A99F}" emma:medium="tactile" emma:mode="ink">
              <msink:context xmlns:msink="http://schemas.microsoft.com/ink/2010/main" type="line" rotatedBoundingBox="15582,12213 20331,12050 20362,12948 15613,13111"/>
            </emma:interpretation>
          </emma:emma>
        </inkml:annotationXML>
        <inkml:traceGroup>
          <inkml:annotationXML>
            <emma:emma xmlns:emma="http://www.w3.org/2003/04/emma" version="1.0">
              <emma:interpretation id="{C5DE2094-A98C-435A-976F-11A748F41A2E}" emma:medium="tactile" emma:mode="ink">
                <msink:context xmlns:msink="http://schemas.microsoft.com/ink/2010/main" type="inkWord" rotatedBoundingBox="15586,12349 16024,12334 16043,12881 15605,12896"/>
              </emma:interpretation>
            </emma:emma>
          </inkml:annotationXML>
          <inkml:trace contextRef="#ctx0" brushRef="#br0">15621 12638 13356,'0'19'865,"-18"1"-705,18 0 128,0 0 97,0 20-289,0-1-96,0-18-513,18 18-640,-18-19-833,20-1-2466</inkml:trace>
          <inkml:trace contextRef="#ctx0" brushRef="#br0" timeOffset="136.008">15662 12539 13484,'-21'-21'-576,"21"21"-1859,0 0-607,0 0-1923</inkml:trace>
          <inkml:trace contextRef="#ctx0" brushRef="#br0" timeOffset="417.0236">15959 12459 7431,'0'-60'2049,"0"60"-992,-20-20 481,0 1-417,20 19-288,-19-21-161,-1 21-223,20 21-97,-20-2-256,20 1-32,0 19-32,0 2 0,0-2 64,0 1-96,0-20 0,20 40-192,0-21-288,-1 1-97,1 19-63,-20-39-481,20 21-225,-20-22-543,20 1-2307</inkml:trace>
          <inkml:trace contextRef="#ctx0" brushRef="#br0" timeOffset="540.0309">15900 12837 5733,'-40'-41'4901,"20"21"-2884,20 1 1,0-1-416,0 0-353,20 20-512,0 0-673,19 0-192,1 0-513,1 0-1761,-3 0-3268</inkml:trace>
        </inkml:traceGroup>
        <inkml:traceGroup>
          <inkml:annotationXML>
            <emma:emma xmlns:emma="http://www.w3.org/2003/04/emma" version="1.0">
              <emma:interpretation id="{9DB44771-2D8D-45FA-8D48-0A42D5A2BD09}" emma:medium="tactile" emma:mode="ink">
                <msink:context xmlns:msink="http://schemas.microsoft.com/ink/2010/main" type="inkWord" rotatedBoundingBox="16622,12385 17533,12354 17550,12867 16640,12898"/>
              </emma:interpretation>
            </emma:emma>
          </inkml:annotationXML>
          <inkml:trace contextRef="#ctx0" brushRef="#br0" timeOffset="1232.0701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        <inkml:trace contextRef="#ctx0" brushRef="#br0" timeOffset="1629.0927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      </inkml:traceGroup>
        <inkml:traceGroup>
          <inkml:annotationXML>
            <emma:emma xmlns:emma="http://www.w3.org/2003/04/emma" version="1.0">
              <emma:interpretation id="{9A423427-4354-4D74-A225-3A7C8AACA32C}" emma:medium="tactile" emma:mode="ink">
                <msink:context xmlns:msink="http://schemas.microsoft.com/ink/2010/main" type="inkWord" rotatedBoundingBox="18166,12299 19014,12270 19039,12994 18191,13023"/>
              </emma:interpretation>
            </emma:emma>
          </inkml:annotationXML>
          <inkml:trace contextRef="#ctx0" brushRef="#br0" timeOffset="2076.1185">18282 12578 6053,'-21'20'6150,"21"-20"-6374,-18 0 0,-2 20 352,0 0-32,20-1-64,-21 1-128,21 0 32,0 20 192,21-20 512,-1-20 449,0 19-128,19-19-64,-19 0 256,0 0-160,19-19-224,-39-1-353,20 0-448,-20 0-256,0 0-705,-20 0-897,1 1-2658</inkml:trace>
          <inkml:trace contextRef="#ctx0" brushRef="#br0" timeOffset="2350.1347">18500 12776 15150,'0'0'384,"-20"0"-384,20-19 385,-20-1 159,20 20-288,0-20-224,0 0-96,0 0 64,20 0 64,0 1 97,0 19-97,1 0-64,-3 0 0,2 0 96,0 0-64,-20 19 0,21 1 0,-21 0-64,0 0-32,0 0-577,0 0-736,0-1-1058,0 1-1536</inkml:trace>
          <inkml:trace contextRef="#ctx0" brushRef="#br0" timeOffset="2826.1615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      </inkml:traceGroup>
        <inkml:traceGroup>
          <inkml:annotationXML>
            <emma:emma xmlns:emma="http://www.w3.org/2003/04/emma" version="1.0">
              <emma:interpretation id="{86D0668B-1602-4D3B-A66B-78CAB0792481}" emma:medium="tactile" emma:mode="ink">
                <msink:context xmlns:msink="http://schemas.microsoft.com/ink/2010/main" type="inkWord" rotatedBoundingBox="19807,12068 20331,12050 20353,12699 19830,12717"/>
              </emma:interpretation>
            </emma:emma>
          </inkml:annotationXML>
          <inkml:trace contextRef="#ctx0" brushRef="#br0" timeOffset="3224.1845">19851 12558 12363,'20'0'1538,"-20"0"-1570,-20 20 192,20-20 224,0 20-384,-21 0-640,21 0-321,0 19 320,0-19 385,0 0-161,0-20-832,21 0-3651</inkml:trace>
          <inkml:trace contextRef="#ctx0" brushRef="#br0" timeOffset="3338.191">19851 12419 8488,'0'0'3523,"20"0"-7335,-2-20-2498</inkml:trace>
          <inkml:trace contextRef="#ctx0" brushRef="#br0" timeOffset="3714.2127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      </inkml:traceGroup>
      </inkml:traceGroup>
      <inkml:traceGroup>
        <inkml:annotationXML>
          <emma:emma xmlns:emma="http://www.w3.org/2003/04/emma" version="1.0">
            <emma:interpretation id="{4BA307B2-6765-450F-B116-C4F717B52A59}" emma:medium="tactile" emma:mode="ink">
              <msink:context xmlns:msink="http://schemas.microsoft.com/ink/2010/main" type="line" rotatedBoundingBox="16158,13385 19970,13400 19969,13762 16156,13747"/>
            </emma:interpretation>
          </emma:emma>
        </inkml:annotationXML>
        <inkml:traceGroup>
          <inkml:annotationXML>
            <emma:emma xmlns:emma="http://www.w3.org/2003/04/emma" version="1.0">
              <emma:interpretation id="{2F24E1C8-E50C-4DCC-A328-73FDAD514764}" emma:medium="tactile" emma:mode="ink">
                <msink:context xmlns:msink="http://schemas.microsoft.com/ink/2010/main" type="inkWord" rotatedBoundingBox="16158,13391 16734,13393 16732,13750 16156,13747"/>
              </emma:interpretation>
            </emma:emma>
          </inkml:annotationXML>
          <inkml:trace contextRef="#ctx0" brushRef="#br0" timeOffset="17150.981">16178 13432 11466,'-20'0'1153,"20"0"-480,0 0 512,0 0 1121,0 0-960,0 0-706,0 0-127,20 21 31,0-21-31,19 19-97,1 1-160,0 0-224,-1 0 32,1 0-31,-1 20-33,1-21-257,1 1-255,-23-20-225,3 20-352,-1-20-384,-20 0-769,20 0-1314,-20 0-7046</inkml:trace>
          <inkml:trace contextRef="#ctx0" brushRef="#br0" timeOffset="17397.995">16516 13413 704,'0'-20'13037,"0"20"-12685,0 0-288,-20 0 1089,20 0 352,-21 0-800,1 20-289,0 20 33,2-21-65,-3 21-63,1 0-321,0 0-32,0-21 64,1 1-449,19 0-127,-20 0-385,20 0-352,0-20-994,0 0-1696</inkml:trace>
          <inkml:trace contextRef="#ctx0" brushRef="#br0" timeOffset="17592.0061">16714 13572 11755,'19'39'1857,"-19"-19"-1056,0 0 608,0 0-63,0 0-898,0 0-416,0-1-480,0 1-1122,0-20-2498</inkml:trace>
        </inkml:traceGroup>
        <inkml:traceGroup>
          <inkml:annotationXML>
            <emma:emma xmlns:emma="http://www.w3.org/2003/04/emma" version="1.0">
              <emma:interpretation id="{A6B576E3-8E98-4D35-BC8D-25B2E8DB1B62}" emma:medium="tactile" emma:mode="ink">
                <msink:context xmlns:msink="http://schemas.microsoft.com/ink/2010/main" type="inkWord" rotatedBoundingBox="17150,13470 17448,13472 17447,13611 17149,13610"/>
              </emma:interpretation>
            </emma:emma>
          </inkml:annotationXML>
          <inkml:trace contextRef="#ctx0" brushRef="#br0" timeOffset="18074.0336">17190 13492 10890,'-20'0'1858,"0"0"-833,20 0 416,0-20 673,20 20-865,-20 0-576,40 0-193,-20 0-192,19 20-127,2-20 31,-3 0-352,3 0-417,-21-20-992,19 20-1570,-39 0-3620</inkml:trace>
          <inkml:trace contextRef="#ctx0" brushRef="#br0" timeOffset="18218.0423">17249 13552 13741,'-19'40'736,"38"-21"225,1-19 929,0 0-897,21 0-1025,-23 0-737,23 0-1441,-21 0-3587</inkml:trace>
        </inkml:traceGroup>
        <inkml:traceGroup>
          <inkml:annotationXML>
            <emma:emma xmlns:emma="http://www.w3.org/2003/04/emma" version="1.0">
              <emma:interpretation id="{E9293210-099E-495F-B4DE-4619364247B2}" emma:medium="tactile" emma:mode="ink">
                <msink:context xmlns:msink="http://schemas.microsoft.com/ink/2010/main" type="inkWord" rotatedBoundingBox="17806,13391 18461,13394 18459,13750 17804,13747"/>
              </emma:interpretation>
            </emma:emma>
          </inkml:annotationXML>
          <inkml:trace contextRef="#ctx0" brushRef="#br0" timeOffset="18608.0644">17826 13453 12908,'0'0'1345,"0"0"-929,0 0 1794,-20 0-704,20 0-641,20 0-321,0 19-63,-1 1-161,21 0-64,-20 0-192,19 0-32,1 0-224,0 0-416,-21-1-321,21 1-833,-20 0-544,-20-20-1474,21 0-5765</inkml:trace>
          <inkml:trace contextRef="#ctx0" brushRef="#br0" timeOffset="18804.0756">18123 13393 15054,'-20'39'384,"20"-18"161,-20-2 800,-19 21-448,19 0-897,0-20 0,-20 19-289,21-19-319,-1 20-1186,0-20-2146,20-20-6245</inkml:trace>
          <inkml:trace contextRef="#ctx0" brushRef="#br0" timeOffset="19128.0943">18322 13552 13068,'39'20'833,"-19"0"-353,-20-1 1442,20-19-961,-20 0-865,20 20-32,-20-20-32,0 20 32,0-20-96,-20 20 0,20 0 32,-20 0 0,0-20 32,20 19-32,0-19 32,0 0 96,0 20 96,0-20-160,20 0 33,0 0-161,0 0-65,0 0-543,-1 0-1058,-19 0-2146</inkml:trace>
        </inkml:traceGroup>
        <inkml:traceGroup>
          <inkml:annotationXML>
            <emma:emma xmlns:emma="http://www.w3.org/2003/04/emma" version="1.0">
              <emma:interpretation id="{6BCE07FA-184F-41D6-B54E-F540424EFD25}" emma:medium="tactile" emma:mode="ink">
                <msink:context xmlns:msink="http://schemas.microsoft.com/ink/2010/main" type="inkWord" rotatedBoundingBox="18897,13491 19136,13492 19135,13611 18896,13610"/>
              </emma:interpretation>
            </emma:emma>
          </inkml:annotationXML>
          <inkml:trace contextRef="#ctx0" brushRef="#br0" timeOffset="19575.1194">18917 13492 14541,'-20'20'1602,"20"-20"-1602,0 0 608,0 0 1026,20 0-673,0 0-737,1 0-64,-3 0-160,22 0-128,1 0-641,-23 0-1281,3 0-2178</inkml:trace>
          <inkml:trace contextRef="#ctx0" brushRef="#br0" timeOffset="19726.1283">18976 13552 13164,'-18'40'1217,"18"-40"-1121,18 19 481,22-19 768,-19 0-993,17 0-1120,3 0-2499,-21 0-7335</inkml:trace>
        </inkml:traceGroup>
        <inkml:traceGroup>
          <inkml:annotationXML>
            <emma:emma xmlns:emma="http://www.w3.org/2003/04/emma" version="1.0">
              <emma:interpretation id="{58EF86A7-9A35-4096-9832-C8C7E918B346}" emma:medium="tactile" emma:mode="ink">
                <msink:context xmlns:msink="http://schemas.microsoft.com/ink/2010/main" type="inkWord" rotatedBoundingBox="19474,13411 19970,13413 19969,13712 19473,13710"/>
              </emma:interpretation>
            </emma:emma>
          </inkml:annotationXML>
          <inkml:trace contextRef="#ctx0" brushRef="#br0" timeOffset="20115.1508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5:35.86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92BD18A-7819-45E1-8DC5-8BE17E4600F3}" emma:medium="tactile" emma:mode="ink">
          <msink:context xmlns:msink="http://schemas.microsoft.com/ink/2010/main" type="writingRegion" rotatedBoundingBox="20754,9528 20911,12665 18859,12768 18702,9631"/>
        </emma:interpretation>
      </emma:emma>
    </inkml:annotationXML>
    <inkml:traceGroup>
      <inkml:annotationXML>
        <emma:emma xmlns:emma="http://www.w3.org/2003/04/emma" version="1.0">
          <emma:interpretation id="{785D5775-7C59-4D31-9381-7EC87E38B806}" emma:medium="tactile" emma:mode="ink">
            <msink:context xmlns:msink="http://schemas.microsoft.com/ink/2010/main" type="paragraph" rotatedBoundingBox="20757,9602 20911,12665 20259,12698 20106,9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31279E-C085-4989-A2A4-B10C4913A2AC}" emma:medium="tactile" emma:mode="ink">
              <msink:context xmlns:msink="http://schemas.microsoft.com/ink/2010/main" type="line" rotatedBoundingBox="20757,9602 20911,12665 20259,12698 20106,9635"/>
            </emma:interpretation>
          </emma:emma>
        </inkml:annotationXML>
        <inkml:traceGroup>
          <inkml:annotationXML>
            <emma:emma xmlns:emma="http://www.w3.org/2003/04/emma" version="1.0">
              <emma:interpretation id="{01C9A589-3E05-4724-B10C-26397295846E}" emma:medium="tactile" emma:mode="ink">
                <msink:context xmlns:msink="http://schemas.microsoft.com/ink/2010/main" type="inkWord" rotatedBoundingBox="20757,9602 20911,12665 20259,12698 20106,9635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一</emma:literal>
                </emma:interpretation>
                <emma:interpretation id="interp2" emma:lang="" emma:confidence="0">
                  <emma:literal>―</emma:literal>
                </emma:interpretation>
                <emma:interpretation id="interp3" emma:lang="" emma:confidence="0">
                  <emma:literal>ㄧ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20466 9657 4772,'0'-19'4004,"0"19"-1634,0 0 385,0-21-385,0 21-640,20 0-481,-20 0-256,0 0-513,0 0-63,0 21 319,0-2-287,0 1 63,19 20-128,-19 0-127,0-1-129,0 1-32,0 0-192,0-21 96,0 2-352,0-2-129,0 1-352,0-20-736,0 0-513,0 0-4004</inkml:trace>
          <inkml:trace contextRef="#ctx0" brushRef="#br0" timeOffset="686.0394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        <inkml:trace contextRef="#ctx0" brushRef="#br0" timeOffset="1335.0768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        <inkml:trace contextRef="#ctx0" brushRef="#br0" timeOffset="1970.113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      </inkml:traceGroup>
      </inkml:traceGroup>
    </inkml:traceGroup>
    <inkml:traceGroup>
      <inkml:annotationXML>
        <emma:emma xmlns:emma="http://www.w3.org/2003/04/emma" version="1.0">
          <emma:interpretation id="{74991CED-E56E-414D-9B8D-9B2CB25008BB}" emma:medium="tactile" emma:mode="ink">
            <msink:context xmlns:msink="http://schemas.microsoft.com/ink/2010/main" type="paragraph" rotatedBoundingBox="19292,9614 19318,12516 18806,12521 18780,9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E9A407-E7D6-4C6B-B1B7-BDB06F580E71}" emma:medium="tactile" emma:mode="ink">
              <msink:context xmlns:msink="http://schemas.microsoft.com/ink/2010/main" type="line" rotatedBoundingBox="19292,9614 19318,12516 18806,12521 18780,9618"/>
            </emma:interpretation>
          </emma:emma>
        </inkml:annotationXML>
        <inkml:traceGroup>
          <inkml:annotationXML>
            <emma:emma xmlns:emma="http://www.w3.org/2003/04/emma" version="1.0">
              <emma:interpretation id="{496E6A6B-9644-4B25-A8CD-83B3C3A8C33A}" emma:medium="tactile" emma:mode="ink">
                <msink:context xmlns:msink="http://schemas.microsoft.com/ink/2010/main" type="inkWord" rotatedBoundingBox="19292,9614 19318,12516 18806,12521 18780,9618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一</emma:literal>
                </emma:interpretation>
                <emma:interpretation id="interp7" emma:lang="" emma:confidence="0">
                  <emma:literal>～</emma:literal>
                </emma:interpretation>
                <emma:interpretation id="interp8" emma:lang="" emma:confidence="0">
                  <emma:literal>ㄧ</emma:literal>
                </emma:interpretation>
                <emma:interpretation id="interp9" emma:lang="" emma:confidence="0">
                  <emma:literal>―</emma:literal>
                </emma:interpretation>
              </emma:one-of>
            </emma:emma>
          </inkml:annotationXML>
          <inkml:trace contextRef="#ctx0" brushRef="#br1" timeOffset="-9662.5527">19075 12121 14061,'0'-40'1153,"0"21"-929,0-1 705,21 20 256,-21 0-416,0 0-385,0 0-31,20 0 95,-20 0 32,20 20-31,-20-1-193,0 21 64,0 0-95,0 19-97,0-19-64,0 19-64,0 1-288,0-20-449,0 0-801,20 0-1216,-20-21-8072</inkml:trace>
          <inkml:trace contextRef="#ctx0" brushRef="#br1" timeOffset="-11984.6854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        <inkml:trace contextRef="#ctx0" brushRef="#br1" timeOffset="-10952.6261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        <inkml:trace contextRef="#ctx0" brushRef="#br1" timeOffset="-10196.5832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4:03.477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33737DB1-649B-4BF6-B670-9BCDFF151113}" emma:medium="tactile" emma:mode="ink">
          <msink:context xmlns:msink="http://schemas.microsoft.com/ink/2010/main" type="writingRegion" rotatedBoundingBox="9130,6796 9725,6796 9725,7253 9130,7253"/>
        </emma:interpretation>
      </emma:emma>
    </inkml:annotationXML>
    <inkml:traceGroup>
      <inkml:annotationXML>
        <emma:emma xmlns:emma="http://www.w3.org/2003/04/emma" version="1.0">
          <emma:interpretation id="{0EC43AF5-4F12-4927-9C4C-F25EDC476DEB}" emma:medium="tactile" emma:mode="ink">
            <msink:context xmlns:msink="http://schemas.microsoft.com/ink/2010/main" type="paragraph" rotatedBoundingBox="9130,6796 9725,6796 9725,7253 9130,7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CC92E9-E269-4A60-A995-E5000679E047}" emma:medium="tactile" emma:mode="ink">
              <msink:context xmlns:msink="http://schemas.microsoft.com/ink/2010/main" type="line" rotatedBoundingBox="9130,6796 9725,6796 9725,7253 9130,7253"/>
            </emma:interpretation>
          </emma:emma>
        </inkml:annotationXML>
        <inkml:traceGroup>
          <inkml:annotationXML>
            <emma:emma xmlns:emma="http://www.w3.org/2003/04/emma" version="1.0">
              <emma:interpretation id="{94CC8690-B39C-4A81-A9A1-DF8743D50FAF}" emma:medium="tactile" emma:mode="ink">
                <msink:context xmlns:msink="http://schemas.microsoft.com/ink/2010/main" type="inkWord" rotatedBoundingBox="9129,6916 9546,6914 9547,6954 9130,6956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—</emma:literal>
                </emma:interpretation>
                <emma:interpretation id="interp2" emma:lang="" emma:confidence="0">
                  <emma:literal>一</emma:literal>
                </emma:interpretation>
                <emma:interpretation id="interp3" emma:lang="" emma:confidence="0">
                  <emma:literal>―</emma:literal>
                </emma:interpretation>
                <emma:interpretation id="interp4" emma:lang="" emma:confidence="0">
                  <emma:literal>‐</emma:literal>
                </emma:interpretation>
              </emma:one-of>
            </emma:emma>
          </inkml:annotationXML>
          <inkml:trace contextRef="#ctx0" brushRef="#br0">9150 6935 11594,'-20'0'929,"20"0"-833,0 0 577,0 0 736,0 0-63,0 0-802,20 0-320,0 0 33,0 20-129,19-20 160,1 0-128,-1 0-128,2 0-256,-1 0 416,-1 0-320,-19 0-128,20 0-225,-20 0-319,-1-20-97,-19 20-64,20 0-609,-40 0-1505,20-20-3811</inkml:trace>
        </inkml:traceGroup>
        <inkml:traceGroup>
          <inkml:annotationXML>
            <emma:emma xmlns:emma="http://www.w3.org/2003/04/emma" version="1.0">
              <emma:interpretation id="{53265814-FDB3-416C-8DE4-BA86B7F6EED8}" emma:medium="tactile" emma:mode="ink">
                <msink:context xmlns:msink="http://schemas.microsoft.com/ink/2010/main" type="inkWord" rotatedBoundingBox="9473,6679 9749,7024 9429,7280 9153,6936"/>
              </emma:interpretation>
              <emma:one-of disjunction-type="recognition" id="oneOf1">
                <emma:interpretation id="interp5" emma:lang="" emma:confidence="0">
                  <emma:literal>＞</emma:literal>
                </emma:interpretation>
                <emma:interpretation id="interp6" emma:lang="" emma:confidence="0">
                  <emma:literal>〉</emma:literal>
                </emma:interpretation>
                <emma:interpretation id="interp7" emma:lang="" emma:confidence="0">
                  <emma:literal>万</emma:literal>
                </emma:interpretation>
                <emma:interpretation id="interp8" emma:lang="" emma:confidence="0">
                  <emma:literal>7</emma:literal>
                </emma:interpretation>
                <emma:interpretation id="interp9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302.0173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6:01.380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Group>
    <inkml:annotationXML>
      <emma:emma xmlns:emma="http://www.w3.org/2003/04/emma" version="1.0">
        <emma:interpretation id="{EFF81F56-D243-446F-8AE6-D56E37079F2E}" emma:medium="tactile" emma:mode="ink">
          <msink:context xmlns:msink="http://schemas.microsoft.com/ink/2010/main" type="inkDrawing" rotatedBoundingBox="9304,10230 9349,10193 9359,10205 9315,10242" shapeName="Other"/>
        </emma:interpretation>
      </emma:emma>
    </inkml:annotationXML>
    <inkml:trace contextRef="#ctx0" brushRef="#br0">9308 10234 160,'41'-20'352,"-41"-1"-512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1:39.92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F677F07E-CA1B-47E6-ADD4-6B452192D66D}" emma:medium="tactile" emma:mode="ink">
          <msink:context xmlns:msink="http://schemas.microsoft.com/ink/2010/main" type="writingRegion" rotatedBoundingBox="14513,5729 18929,6465 18217,10738 13801,10002"/>
        </emma:interpretation>
      </emma:emma>
    </inkml:annotationXML>
    <inkml:traceGroup>
      <inkml:annotationXML>
        <emma:emma xmlns:emma="http://www.w3.org/2003/04/emma" version="1.0">
          <emma:interpretation id="{F744D9A4-3CA1-48FF-AC5D-B9D67883171B}" emma:medium="tactile" emma:mode="ink">
            <msink:context xmlns:msink="http://schemas.microsoft.com/ink/2010/main" type="paragraph" rotatedBoundingBox="14357,6041 18107,6073 18101,6874 14350,68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33A38-A196-4E1B-BC0D-34A19531931E}" emma:medium="tactile" emma:mode="ink">
              <msink:context xmlns:msink="http://schemas.microsoft.com/ink/2010/main" type="inkBullet" rotatedBoundingBox="14353,6511 14967,6517 14965,6722 14351,6716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    </inkml:traceGroup>
      <inkml:traceGroup>
        <inkml:annotationXML>
          <emma:emma xmlns:emma="http://www.w3.org/2003/04/emma" version="1.0">
            <emma:interpretation id="{019FE981-F8B0-4271-815C-91D61686DF18}" emma:medium="tactile" emma:mode="ink">
              <msink:context xmlns:msink="http://schemas.microsoft.com/ink/2010/main" type="line" rotatedBoundingBox="14792,6045 18107,6073 18101,6874 14785,6846"/>
            </emma:interpretation>
          </emma:emma>
        </inkml:annotationXML>
        <inkml:traceGroup>
          <inkml:annotationXML>
            <emma:emma xmlns:emma="http://www.w3.org/2003/04/emma" version="1.0">
              <emma:interpretation id="{B8333D87-4D79-4386-956F-CB4CAAF1CF8F}" emma:medium="tactile" emma:mode="ink">
                <msink:context xmlns:msink="http://schemas.microsoft.com/ink/2010/main" type="inkWord" rotatedBoundingBox="14789,6415 15305,6419 15303,6657 14786,6653"/>
              </emma:interpretation>
            </emma:emma>
          </inkml:annotationXML>
          <inkml:trace contextRef="#ctx0" brushRef="#br0" timeOffset="273.0156">14789 6418 10153,'0'0'737,"18"0"-673,-18 0 769,41 20 416,-21-20 0,19 0-480,1-20-481,19 20-192,1 0 224,-1 0 321,2 20-225,-23-20-191,3 20-193,-21 0-32,0-20 64,-20 20 64,-20-1 96,0 1 96,-1 0 33,-19 0-97,22-20 0,-23 20-224,21 1-160,0-2-801,20-19-897,0 19-3010</inkml:trace>
        </inkml:traceGroup>
        <inkml:traceGroup>
          <inkml:annotationXML>
            <emma:emma xmlns:emma="http://www.w3.org/2003/04/emma" version="1.0">
              <emma:interpretation id="{C06519C6-9C9F-48BC-810A-8861E0455F17}" emma:medium="tactile" emma:mode="ink">
                <msink:context xmlns:msink="http://schemas.microsoft.com/ink/2010/main" type="inkWord" rotatedBoundingBox="15704,6053 18107,6073 18101,6874 15697,6854"/>
              </emma:interpretation>
              <emma:one-of disjunction-type="recognition" id="oneOf1">
                <emma:interpretation id="interp1" emma:lang="" emma:confidence="0">
                  <emma:literal>长</emma:literal>
                </emma:interpretation>
                <emma:interpretation id="interp2" emma:lang="" emma:confidence="0">
                  <emma:literal>弋</emma:literal>
                </emma:interpretation>
                <emma:interpretation id="interp3" emma:lang="" emma:confidence="0">
                  <emma:literal>这</emma:literal>
                </emma:interpretation>
                <emma:interpretation id="interp4" emma:lang="" emma:confidence="0">
                  <emma:literal>古</emma:literal>
                </emma:interpretation>
                <emma:interpretation id="interp5" emma:lang="" emma:confidence="0">
                  <emma:literal>七</emma:literal>
                </emma:interpretation>
              </emma:one-of>
            </emma:emma>
          </inkml:annotationXML>
          <inkml:trace contextRef="#ctx0" brushRef="#br0" timeOffset="3700.2117">17230 6498 14541,'0'0'1089,"19"0"-608,1-20 768,21 20-576,-21-20 95,18 20-479,-17 0-289,19-20-801,-21 20-609,-19-20-1248,20 0-4997</inkml:trace>
          <inkml:trace contextRef="#ctx0" brushRef="#br0" timeOffset="4104.2351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        <inkml:trace contextRef="#ctx0" brushRef="#br0" timeOffset="4212.2413">17646 6418 8103,'-19'-20'-3235</inkml:trace>
          <inkml:trace contextRef="#ctx0" brushRef="#br0" timeOffset="1970.113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        <inkml:trace contextRef="#ctx0" brushRef="#br0" timeOffset="2395.1374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        <inkml:trace contextRef="#ctx0" brushRef="#br0" timeOffset="2835.1625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        <inkml:trace contextRef="#ctx0" brushRef="#br0" timeOffset="3513.2011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        <inkml:trace contextRef="#ctx0" brushRef="#br0" timeOffset="4674.2676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      </inkml:traceGroup>
      </inkml:traceGroup>
    </inkml:traceGroup>
    <inkml:traceGroup>
      <inkml:annotationXML>
        <emma:emma xmlns:emma="http://www.w3.org/2003/04/emma" version="1.0">
          <emma:interpretation id="{02A75236-FDDC-4B9D-A8F0-89930085A328}" emma:medium="tactile" emma:mode="ink">
            <msink:context xmlns:msink="http://schemas.microsoft.com/ink/2010/main" type="paragraph" rotatedBoundingBox="14302,7469 16347,7006 16464,7523 14419,7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E8D3F6-B29D-4F82-B542-71E9F8BBFD00}" emma:medium="tactile" emma:mode="ink">
              <msink:context xmlns:msink="http://schemas.microsoft.com/ink/2010/main" type="inkBullet" rotatedBoundingBox="14330,7595 15058,7430 15111,7663 14383,7828"/>
            </emma:interpretation>
            <emma:one-of disjunction-type="recognition" id="oneOf2">
              <emma:interpretation id="interp6" emma:lang="" emma:confidence="0">
                <emma:literal>→</emma:literal>
              </emma:interpretation>
            </emma:one-of>
          </emma:emma>
        </inkml:annotationXML>
        <inkml:trace contextRef="#ctx0" brushRef="#br0" timeOffset="6016.3441">14352 7690 10634,'0'0'864,"20"0"-768,-20 0 513,38 0 256,-17 0 448,19-20-352,-1 20-577,1 0-288,19-20-96,1 20 0,-21-21-32,1 21-224,19-19-32,-18 0-193,-21 19-672,0-21-1089,-1 2-1890</inkml:trace>
        <inkml:trace contextRef="#ctx0" brushRef="#br0" timeOffset="6261.3585">14728 7510 11434,'-20'0'96,"40"0"-128,-20 0 128,41 0 289,-3 0 480,3 0-65,-1 0-351,19 0-225,-19 0 128,-1 20 193,1 1-385,-20-21-32,-20 19 0,0 21 64,-20-21-31,0-19-97,0 21-128,-19-1 64,19 0 64,-20-20-64,20 20-545,1-20-1249,19 0-3010</inkml:trace>
      </inkml:traceGroup>
      <inkml:traceGroup>
        <inkml:annotationXML>
          <emma:emma xmlns:emma="http://www.w3.org/2003/04/emma" version="1.0">
            <emma:interpretation id="{0ECC795F-30DB-4851-8DCF-C7400204BDBE}" emma:medium="tactile" emma:mode="ink">
              <msink:context xmlns:msink="http://schemas.microsoft.com/ink/2010/main" type="line" rotatedBoundingBox="15301,7243 16347,7006 16464,7523 15418,7760"/>
            </emma:interpretation>
          </emma:emma>
        </inkml:annotationXML>
        <inkml:traceGroup>
          <inkml:annotationXML>
            <emma:emma xmlns:emma="http://www.w3.org/2003/04/emma" version="1.0">
              <emma:interpretation id="{D0DF4E38-12C9-4EF0-8874-7481C1FAD50A}" emma:medium="tactile" emma:mode="ink">
                <msink:context xmlns:msink="http://schemas.microsoft.com/ink/2010/main" type="inkWord" rotatedBoundingBox="15301,7243 16347,7006 16464,7523 15418,7760"/>
              </emma:interpretation>
              <emma:one-of disjunction-type="recognition" id="oneOf3">
                <emma:interpretation id="interp7" emma:lang="" emma:confidence="0">
                  <emma:literal>？</emma:literal>
                </emma:interpretation>
                <emma:interpretation id="interp8" emma:lang="" emma:confidence="0">
                  <emma:literal>只</emma:literal>
                </emma:interpretation>
                <emma:interpretation id="interp9" emma:lang="" emma:confidence="0">
                  <emma:literal>∶</emma:literal>
                </emma:interpretation>
                <emma:interpretation id="interp10" emma:lang="" emma:confidence="0">
                  <emma:literal>！</emma:literal>
                </emma:interpretation>
                <emma:interpretation id="interp11" emma:lang="" emma:confidence="0">
                  <emma:literal>：</emma:literal>
                </emma:interpretation>
              </emma:one-of>
            </emma:emma>
          </inkml:annotationXML>
          <inkml:trace contextRef="#ctx0" brushRef="#br0" timeOffset="8656.4952">16137 7074 11851,'0'-20'256,"0"20"-736,21 0 768,-1 0 0,20 0 449,-1 0-33,1 0-511,-1 20-257,-19-1 96,-20 2 224,20-2-32,-20 2 32,-20-2 385,20-19 160,-20 20-225,1 0-159,-1 0-161,20-20-224,-20 20-128,20-20-897,0 19-1922,0-19-4420</inkml:trace>
          <inkml:trace contextRef="#ctx0" brushRef="#br0" timeOffset="8787.5027">16396 7451 14317,'0'40'448,"21"-40"225,-21 19 608,0-19-832,0 0-481,18 0-1666,-18 20-9512</inkml:trace>
          <inkml:trace contextRef="#ctx0" brushRef="#br0" timeOffset="7271.4161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        <inkml:trace contextRef="#ctx0" brushRef="#br0" timeOffset="7826.4476">15662 7372 9609,'0'0'640,"0"0"738,20 0 703,-20 0-735,20 19-417,-2 1-673,3 0-192,-1 0-416,0 0-641,19 0-1314,-19-1-3330</inkml:trace>
        </inkml:traceGroup>
      </inkml:traceGroup>
    </inkml:traceGroup>
    <inkml:traceGroup>
      <inkml:annotationXML>
        <emma:emma xmlns:emma="http://www.w3.org/2003/04/emma" version="1.0">
          <emma:interpretation id="{B20850AB-74B1-4C86-ACC6-9C4CA128BD10}" emma:medium="tactile" emma:mode="ink">
            <msink:context xmlns:msink="http://schemas.microsoft.com/ink/2010/main" type="paragraph" rotatedBoundingBox="14500,8557 15529,9023 15432,9236 14404,8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439C2F-CABB-4022-861C-5AD9B4574828}" emma:medium="tactile" emma:mode="ink">
              <msink:context xmlns:msink="http://schemas.microsoft.com/ink/2010/main" type="line" rotatedBoundingBox="14500,8557 15529,9023 15432,9236 14404,8770"/>
            </emma:interpretation>
          </emma:emma>
        </inkml:annotationXML>
        <inkml:traceGroup>
          <inkml:annotationXML>
            <emma:emma xmlns:emma="http://www.w3.org/2003/04/emma" version="1.0">
              <emma:interpretation id="{8B926542-98FB-4F7B-AE28-CECF9B2B569E}" emma:medium="tactile" emma:mode="ink">
                <msink:context xmlns:msink="http://schemas.microsoft.com/ink/2010/main" type="inkWord" rotatedBoundingBox="14500,8557 15529,9023 15432,9236 14404,8770"/>
              </emma:interpretation>
              <emma:one-of disjunction-type="recognition" id="oneOf4">
                <emma:interpretation id="interp12" emma:lang="" emma:confidence="0">
                  <emma:literal>万</emma:literal>
                </emma:interpretation>
                <emma:interpretation id="interp13" emma:lang="" emma:confidence="0">
                  <emma:literal>化</emma:literal>
                </emma:interpretation>
                <emma:interpretation id="interp14" emma:lang="" emma:confidence="0">
                  <emma:literal>飞</emma:literal>
                </emma:interpretation>
                <emma:interpretation id="interp15" emma:lang="" emma:confidence="0">
                  <emma:literal>丶</emma:literal>
                </emma:interpretation>
                <emma:interpretation id="interp16" emma:lang="" emma:confidence="0">
                  <emma:literal>～</emma:literal>
                </emma:interpretation>
              </emma:one-of>
            </emma:emma>
          </inkml:annotationXML>
          <inkml:trace contextRef="#ctx0" brushRef="#br0" timeOffset="9399.5378">14471 8623 3331,'0'0'9385,"0"0"-8393,0 0-63,20 21 32,-1-21-64,21 19-224,0 21-225,19-20-128,0 20-127,2 0-97,18-21 0,0 21-192,0 0 96,1-20-224,-21-1-161,0 2-63,-19-2-609,-19 1-1442,-1-20-3298</inkml:trace>
          <inkml:trace contextRef="#ctx0" brushRef="#br0" timeOffset="9665.553">15145 8862 10602,'-20'-20'928,"20"20"-992,0 20 353,20-20 640,0 20 448,19-20-480,1 20-321,21 0-159,-22-1 255,1 2 65,-1-2-481,1 1-32,-20 0-128,0 0-96,-20 0 193,0 0 447,-20-1-63,0-19-65,-20 21-95,21-21-97,-21 0-320,0 19-32,21-19-416,-1 20-706,0-20-607,20 0-2243</inkml:trace>
        </inkml:traceGroup>
      </inkml:traceGroup>
    </inkml:traceGroup>
    <inkml:traceGroup>
      <inkml:annotationXML>
        <emma:emma xmlns:emma="http://www.w3.org/2003/04/emma" version="1.0">
          <emma:interpretation id="{F7899245-7F14-47DE-857C-1805AF61B7B0}" emma:medium="tactile" emma:mode="ink">
            <msink:context xmlns:msink="http://schemas.microsoft.com/ink/2010/main" type="paragraph" rotatedBoundingBox="15972,8801 18470,9218 18344,9978 15845,956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88994A8-4A5A-41F2-8B16-1ACBE254DB7D}" emma:medium="tactile" emma:mode="ink">
              <msink:context xmlns:msink="http://schemas.microsoft.com/ink/2010/main" type="line" rotatedBoundingBox="15972,8801 18470,9218 18344,9978 15845,9561"/>
            </emma:interpretation>
          </emma:emma>
        </inkml:annotationXML>
        <inkml:traceGroup>
          <inkml:annotationXML>
            <emma:emma xmlns:emma="http://www.w3.org/2003/04/emma" version="1.0">
              <emma:interpretation id="{D74BCDF8-E4AC-49F3-A1CB-3C98B8A73548}" emma:medium="tactile" emma:mode="ink">
                <msink:context xmlns:msink="http://schemas.microsoft.com/ink/2010/main" type="inkWord" rotatedBoundingBox="15972,8801 18470,9218 18344,9978 15845,9561"/>
              </emma:interpretation>
              <emma:one-of disjunction-type="recognition" id="oneOf5">
                <emma:interpretation id="interp17" emma:lang="" emma:confidence="0">
                  <emma:literal>叶</emma:literal>
                </emma:interpretation>
                <emma:interpretation id="interp18" emma:lang="" emma:confidence="0">
                  <emma:literal>计</emma:literal>
                </emma:interpretation>
                <emma:interpretation id="interp19" emma:lang="" emma:confidence="0">
                  <emma:literal>氏</emma:literal>
                </emma:interpretation>
                <emma:interpretation id="interp20" emma:lang="" emma:confidence="0">
                  <emma:literal>吋</emma:literal>
                </emma:interpretation>
                <emma:interpretation id="interp21" emma:lang="" emma:confidence="0">
                  <emma:literal>尀</emma:literal>
                </emma:interpretation>
              </emma:one-of>
            </emma:emma>
          </inkml:annotationXML>
          <inkml:trace contextRef="#ctx0" brushRef="#br0" timeOffset="11223.6421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        <inkml:trace contextRef="#ctx0" brushRef="#br0" timeOffset="11792.6747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        <inkml:trace contextRef="#ctx0" brushRef="#br0" timeOffset="10804.6183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        <inkml:trace contextRef="#ctx0" brushRef="#br0" timeOffset="12031.6885">16832 9061 10698,'-19'0'1025,"19"0"-609,0 20 1634,0 20-288,0-21-385,0 21-384,0 0-385,-20 19-191,20 1-65,0-20-384,0-1-96,0 1-641,0 0-160,0-21-512,20 2-1474,-1-1-3523</inkml:trace>
          <inkml:trace contextRef="#ctx0" brushRef="#br0" timeOffset="10436.5973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        <inkml:trace contextRef="#ctx0" brushRef="#br0" timeOffset="12305.704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        <inkml:trace contextRef="#ctx0" brushRef="#br0" timeOffset="12529.717">17310 9498 5925,'0'19'1730,"20"-19"160,-20 0 1793,0 0-1569,0-19-769,0-1-416,0 0-256,0-20-1,0 20-351,18 1-33,-18-1-224,0 0-256,0 0 192,20 20-192,1 0-385,-21 20-640,20 0-1441,0 0-4037</inkml:trace>
          <inkml:trace contextRef="#ctx0" brushRef="#br0" timeOffset="13142.7519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        <inkml:trace contextRef="#ctx0" brushRef="#br0" timeOffset="13379.7657">18162 9538 15919,'0'-21'800,"0"21"-2978,-18 0 1666,-3 0 896,1 0-64,0 21-95,0-1-129,20 20-64,20-21 64,0 2-32,21-2-160,-23 1-481,23 0 481,-21-20 64,18 0-224,-17 0-1153,-1-20-609,-20 0-2146</inkml:trace>
          <inkml:trace contextRef="#ctx0" brushRef="#br0" timeOffset="13596.7778">18361 9200 15214,'20'20'897,"-20"0"-1025,0 19 512,0 1 1089,-20 20 65,20-21-833,0 21-449,0-21-96,0 22-192,0-22-128,0 1-609,0 0-512,0 0-257,0-20-319,0-20-1475,20 0-3202</inkml:trace>
        </inkml:traceGroup>
      </inkml:traceGroup>
    </inkml:traceGroup>
    <inkml:traceGroup>
      <inkml:annotationXML>
        <emma:emma xmlns:emma="http://www.w3.org/2003/04/emma" version="1.0">
          <emma:interpretation id="{16053296-2324-4C30-B911-ED0531DC668D}" emma:medium="tactile" emma:mode="ink">
            <msink:context xmlns:msink="http://schemas.microsoft.com/ink/2010/main" type="paragraph" rotatedBoundingBox="14574,9608 15204,9916 15177,9969 14548,96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5608D2-2DD2-4235-BEBA-2DFB6D354F87}" emma:medium="tactile" emma:mode="ink">
              <msink:context xmlns:msink="http://schemas.microsoft.com/ink/2010/main" type="line" rotatedBoundingBox="14574,9608 15204,9916 15177,9969 14548,9661"/>
            </emma:interpretation>
          </emma:emma>
        </inkml:annotationXML>
        <inkml:traceGroup>
          <inkml:annotationXML>
            <emma:emma xmlns:emma="http://www.w3.org/2003/04/emma" version="1.0">
              <emma:interpretation id="{E688247F-DA09-49AF-8913-D2529B380398}" emma:medium="tactile" emma:mode="ink">
                <msink:context xmlns:msink="http://schemas.microsoft.com/ink/2010/main" type="inkWord" rotatedBoundingBox="14574,9608 15204,9916 15177,9969 14548,9661"/>
              </emma:interpretation>
              <emma:one-of disjunction-type="recognition" id="oneOf6">
                <emma:interpretation id="interp22" emma:lang="" emma:confidence="0">
                  <emma:literal>的</emma:literal>
                </emma:interpretation>
                <emma:interpretation id="interp23" emma:lang="" emma:confidence="0">
                  <emma:literal>分</emma:literal>
                </emma:interpretation>
                <emma:interpretation id="interp24" emma:lang="" emma:confidence="0">
                  <emma:literal>万</emma:literal>
                </emma:interpretation>
                <emma:interpretation id="interp25" emma:lang="" emma:confidence="0">
                  <emma:literal>冖</emma:literal>
                </emma:interpretation>
                <emma:interpretation id="interp26" emma:lang="" emma:confidence="0">
                  <emma:literal>丶</emma:literal>
                </emma:interpretation>
              </emma:one-of>
            </emma:emma>
          </inkml:annotationXML>
          <inkml:trace contextRef="#ctx0" brushRef="#br0" timeOffset="14685.8404">14590 9638 16591,'-20'-21'801,"20"21"-641,0 0-256,20 21 96,-1-2 480,1 1 353,40 20-384,-1 0-513,0-21-129,2 21-31,-2-20 128,1 20-64,-1-21-449,-19-19-31,19 21-321,-39-21-641,19 0-2465</inkml:trace>
        </inkml:traceGroup>
      </inkml:traceGroup>
    </inkml:traceGroup>
    <inkml:traceGroup>
      <inkml:annotationXML>
        <emma:emma xmlns:emma="http://www.w3.org/2003/04/emma" version="1.0">
          <emma:interpretation id="{414DE95C-FA51-4264-AA81-B9DC8534ED30}" emma:medium="tactile" emma:mode="ink">
            <msink:context xmlns:msink="http://schemas.microsoft.com/ink/2010/main" type="paragraph" rotatedBoundingBox="15191,9588 17469,10083 17343,10660 15066,101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D8C1D23-6D68-4B53-8C6E-0256213C6D7C}" emma:medium="tactile" emma:mode="ink">
              <msink:context xmlns:msink="http://schemas.microsoft.com/ink/2010/main" type="line" rotatedBoundingBox="15191,9588 17469,10083 17343,10660 15066,10165"/>
            </emma:interpretation>
          </emma:emma>
        </inkml:annotationXML>
        <inkml:traceGroup>
          <inkml:annotationXML>
            <emma:emma xmlns:emma="http://www.w3.org/2003/04/emma" version="1.0">
              <emma:interpretation id="{581A0BCF-71FB-44C8-8678-9CDA5B8282C3}" emma:medium="tactile" emma:mode="ink">
                <msink:context xmlns:msink="http://schemas.microsoft.com/ink/2010/main" type="inkWord" rotatedBoundingBox="15147,9792 15358,9837 15296,10119 15086,10074"/>
              </emma:interpretation>
            </emma:emma>
          </inkml:annotationXML>
          <inkml:trace contextRef="#ctx0" brushRef="#br0" timeOffset="14894.852">15165 9796 13965,'0'0'1057,"21"20"-1185,-3-20 160,2 20 192,0 0 737,21 19 96,-21-18-513,-1-2-223,-19 1 31,0 0-128,0 0 353,-19 0-321,-21 0 96,-1-20-128,3 20-224,-3-20-704,1 19-674,40-19-1216,-19 0-3684</inkml:trace>
        </inkml:traceGroup>
        <inkml:traceGroup>
          <inkml:annotationXML>
            <emma:emma xmlns:emma="http://www.w3.org/2003/04/emma" version="1.0">
              <emma:interpretation id="{978CB39C-0458-472A-ACF8-A9C28E1C1DAD}" emma:medium="tactile" emma:mode="ink">
                <msink:context xmlns:msink="http://schemas.microsoft.com/ink/2010/main" type="inkWord" rotatedBoundingBox="15638,9685 17469,10083 17343,10660 15512,10262"/>
              </emma:interpretation>
              <emma:one-of disjunction-type="recognition" id="oneOf7">
                <emma:interpretation id="interp27" emma:lang="" emma:confidence="0">
                  <emma:literal>？</emma:literal>
                </emma:interpretation>
                <emma:interpretation id="interp28" emma:lang="" emma:confidence="0">
                  <emma:literal>乁</emma:literal>
                </emma:interpretation>
                <emma:interpretation id="interp29" emma:lang="" emma:confidence="0">
                  <emma:literal>∶</emma:literal>
                </emma:interpretation>
                <emma:interpretation id="interp30" emma:lang="" emma:confidence="0">
                  <emma:literal>下</emma:literal>
                </emma:interpretation>
                <emma:interpretation id="interp31" emma:lang="" emma:confidence="0">
                  <emma:literal>只</emma:literal>
                </emma:interpretation>
              </emma:one-of>
            </emma:emma>
          </inkml:annotationXML>
          <inkml:trace contextRef="#ctx0" brushRef="#br0" timeOffset="15277.874">15621 10055 14669,'-39'0'1378,"39"-20"-1442,-20 20 0,40 0 704,-20 0 962,39 20-513,2-20-289,-1 0-543,19 0-33,0 0-160,-19 0 0,19 0-192,-19 0-641,-20-20-512,1 20-288,-3 0-1731,-18 0-4867</inkml:trace>
          <inkml:trace contextRef="#ctx0" brushRef="#br0" timeOffset="15443.8835">15761 9916 13068,'0'39'224,"0"1"-192,0 0 256,0-1 225,0 2-257,20-2-256,-20 0-288,0 2-97,20-2-191,-20-19-1186,19 0-2882</inkml:trace>
          <inkml:trace contextRef="#ctx0" brushRef="#br0" timeOffset="15717.8994">16000 10313 14637,'0'20'417,"0"0"-994,18-1 385,-18-19 993,0 0 800,0 0-640,0 0-384,20-19-321,-20-1 321,0 0-1,20 0-384,-20 0-224,21 0 32,-1 1-32,0-1 0,-2-1-160,3 21 96,-1 0 96,0 0-64,0 0-545,-1 21-640,-19-21-1409,20 20-5830</inkml:trace>
          <inkml:trace contextRef="#ctx0" brushRef="#br0" timeOffset="16048.9181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        <inkml:trace contextRef="#ctx0" brushRef="#br0" timeOffset="16266.9308">16793 10293 12587,'-40'0'2307,"20"0"-2468,1 20 322,19-20 1056,0 20-449,0 0-479,0-1-225,19 2-128,21-2-128,-20-19-33,19 0-95,1 20-449,-19-20-640,-1 0-1538,0-20-4580</inkml:trace>
          <inkml:trace contextRef="#ctx0" brushRef="#br0" timeOffset="16475.9425">16972 9975 15630,'20'60'417,"-20"-21"-417,0 21 192,20-20 1153,-20 20-288,20-21-833,-20 1-192,0 0-256,0 0-384,0-1-481,0-19-2050,19 0-5798</inkml:trace>
          <inkml:trace contextRef="#ctx0" brushRef="#br0" timeOffset="16684.9547">17249 10313 13676,'-39'0'32,"19"0"-128,0 0 1570,0 20-1,1-20-736,-1 20-321,20-1 33,20 2 31,19-2-160,-19 1-127,39-20-225,-19 20-289,1-20-159,-23 0-1538,23 0-3619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2:29.92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28E78E1A-DEF8-4D24-8CFB-AF88A4A04731}" emma:medium="tactile" emma:mode="ink">
          <msink:context xmlns:msink="http://schemas.microsoft.com/ink/2010/main" type="inkDrawing" rotatedBoundingBox="13046,9914 13142,6079 14555,6114 14459,9949" hotPoints="14467,6138 14424,9894 13115,9879 13158,6123" semanticType="enclosure" shapeName="Rectangle"/>
        </emma:interpretation>
      </emma:emma>
    </inkml:annotationXML>
    <inkml:trace contextRef="#ctx0" brushRef="#br0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5.13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6262AFC9-23D7-45C3-84F2-3C9AD8FBCA3F}" emma:medium="tactile" emma:mode="ink">
          <msink:context xmlns:msink="http://schemas.microsoft.com/ink/2010/main" type="writingRegion" rotatedBoundingBox="15784,9759 23852,8806 24354,13064 16287,14016"/>
        </emma:interpretation>
      </emma:emma>
    </inkml:annotationXML>
    <inkml:traceGroup>
      <inkml:annotationXML>
        <emma:emma xmlns:emma="http://www.w3.org/2003/04/emma" version="1.0">
          <emma:interpretation id="{05BADE78-90E7-4230-A4D7-E50A3342ABB8}" emma:medium="tactile" emma:mode="ink">
            <msink:context xmlns:msink="http://schemas.microsoft.com/ink/2010/main" type="paragraph" rotatedBoundingBox="19634,9118 22734,9437 22654,10216 19554,98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9BC8C5-C3F7-4DC4-A27E-C0205554345D}" emma:medium="tactile" emma:mode="ink">
              <msink:context xmlns:msink="http://schemas.microsoft.com/ink/2010/main" type="line" rotatedBoundingBox="19634,9118 22734,9437 22654,10216 19554,9897"/>
            </emma:interpretation>
          </emma:emma>
        </inkml:annotationXML>
        <inkml:traceGroup>
          <inkml:annotationXML>
            <emma:emma xmlns:emma="http://www.w3.org/2003/04/emma" version="1.0">
              <emma:interpretation id="{550C9CC1-3C64-4D05-A1BD-DB5161D6F6CF}" emma:medium="tactile" emma:mode="ink">
                <msink:context xmlns:msink="http://schemas.microsoft.com/ink/2010/main" type="inkWord" rotatedBoundingBox="19634,9118 22734,9437 22654,10216 19554,9897"/>
              </emma:interpretation>
              <emma:one-of disjunction-type="recognition" id="oneOf0">
                <emma:interpretation id="interp0" emma:lang="" emma:confidence="0">
                  <emma:literal>：</emma:literal>
                </emma:interpretation>
                <emma:interpretation id="interp1" emma:lang="" emma:confidence="0">
                  <emma:literal>;</emma:literal>
                </emma:interpretation>
                <emma:interpretation id="interp2" emma:lang="" emma:confidence="0">
                  <emma:literal>」</emma:literal>
                </emma:interpretation>
                <emma:interpretation id="interp3" emma:lang="" emma:confidence="0">
                  <emma:literal>∶</emma:literal>
                </emma:interpretation>
                <emma:interpretation id="interp4" emma:lang="" emma:confidence="0">
                  <emma:literal>‵</emma:literal>
                </emma:interpretation>
              </emma:one-of>
            </emma:emma>
          </inkml:annotationXML>
          <inkml:trace contextRef="#ctx0" brushRef="#br0">20942 9757 9192,'20'39'1153,"0"-39"-1025,-1 20 65,-19 0 191,0-20-384,0 20-737,0-20-1505,0 0-3651</inkml:trace>
          <inkml:trace contextRef="#ctx0" brushRef="#br0" timeOffset="102.0056">21021 9578 12171,'0'0'-2691,"0"0"-5220</inkml:trace>
          <inkml:trace contextRef="#ctx0" brushRef="#br0" timeOffset="-945.0539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        <inkml:trace contextRef="#ctx0" brushRef="#br0" timeOffset="-670.0381">20069 9757 13100,'19'59'1217,"-19"-39"-833,0 0 545,0-20 481,0 0-385,0 0-321,0 0-351,0-20-225,0 20-160,0-40-32,0 20-481,0-19-224,20 19-704,-20 0-225,20 0 641,0 0 705,-20 20 224,0 0 192,20 0 64,-20 0 128,19 0 33,-19 0-33,0 20-288,0-20-1217,20 20-3236</inkml:trace>
          <inkml:trace contextRef="#ctx0" brushRef="#br0" timeOffset="-231.0132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        <inkml:trace contextRef="#ctx0" brushRef="#br0" timeOffset="-144.0082">20744 9836 1249,'40'0'4644,"-22"-20"-2370,-18 0-576,21 0-737,-21 1-833,0-1-320,0 0-1090,0 0-6501</inkml:trace>
          <inkml:trace contextRef="#ctx0" brushRef="#br0" timeOffset="375.0216">21161 9737 11883,'20'20'833,"-20"-1"-641,0 1 1185,20-20-576,-20 20-673,19 0-96,1-20-513,20 0 193,-20 0 320,-1-20 128,1 20 65,0-40 351,-20 21 737,20-1-63,-40 0-642,0 0-159,0 0-225,1 20-192,-21 0-417,0 20-351,21-20-353,19 20-1089,0 0-1410,0 0-4195</inkml:trace>
          <inkml:trace contextRef="#ctx0" brushRef="#br0" timeOffset="650.0368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        <inkml:trace contextRef="#ctx0" brushRef="#br0" timeOffset="945.054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        <inkml:trace contextRef="#ctx0" brushRef="#br0" timeOffset="1522.0872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      </inkml:traceGroup>
      </inkml:traceGroup>
    </inkml:traceGroup>
    <inkml:traceGroup>
      <inkml:annotationXML>
        <emma:emma xmlns:emma="http://www.w3.org/2003/04/emma" version="1.0">
          <emma:interpretation id="{12EC2E9F-A316-4CFB-86D6-F28D2755EB5A}" emma:medium="tactile" emma:mode="ink">
            <msink:context xmlns:msink="http://schemas.microsoft.com/ink/2010/main" type="paragraph" rotatedBoundingBox="15942,11101 24010,10148 24151,11343 16083,12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D39BC-ED19-4066-92A4-23D2119A2237}" emma:medium="tactile" emma:mode="ink">
              <msink:context xmlns:msink="http://schemas.microsoft.com/ink/2010/main" type="line" rotatedBoundingBox="15942,11101 24010,10148 24151,11343 16083,12295"/>
            </emma:interpretation>
          </emma:emma>
        </inkml:annotationXML>
        <inkml:traceGroup>
          <inkml:annotationXML>
            <emma:emma xmlns:emma="http://www.w3.org/2003/04/emma" version="1.0">
              <emma:interpretation id="{8F42A6A4-8A7C-49A7-A420-D96843FEA2A6}" emma:medium="tactile" emma:mode="ink">
                <msink:context xmlns:msink="http://schemas.microsoft.com/ink/2010/main" type="inkWord" rotatedBoundingBox="15953,11187 17261,11032 17373,11982 16065,12137"/>
              </emma:interpretation>
              <emma:one-of disjunction-type="recognition" id="oneOf1">
                <emma:interpretation id="interp5" emma:lang="" emma:confidence="0">
                  <emma:literal>们</emma:literal>
                </emma:interpretation>
                <emma:interpretation id="interp6" emma:lang="" emma:confidence="0">
                  <emma:literal>Ⅸ</emma:literal>
                </emma:interpretation>
                <emma:interpretation id="interp7" emma:lang="" emma:confidence="0">
                  <emma:literal>个</emma:literal>
                </emma:interpretation>
                <emma:interpretation id="interp8" emma:lang="" emma:confidence="0">
                  <emma:literal>ㄍ</emma:literal>
                </emma:interpretation>
                <emma:interpretation id="interp9" emma:lang="" emma:confidence="0">
                  <emma:literal>巜</emma:literal>
                </emma:interpretation>
              </emma:one-of>
            </emma:emma>
          </inkml:annotationXML>
          <inkml:trace contextRef="#ctx0" brushRef="#br0" timeOffset="26396.5098">16137 11267 9673,'0'0'897,"-18"-20"-161,18 20 738,0 0 479,-20 0-767,0 0-738,20 20-192,-21 19 257,1 1-33,0 0 33,20 20-193,-18-20-192,18 19-64,0-19-32,18 20 0,2-21 0,0 1 32,21 0-128,-3-1-384,-17-19-225,19 20-288,-20-20-352,-1-1-737,1 2-961,0-21-5156</inkml:trace>
          <inkml:trace contextRef="#ctx0" brushRef="#br0" timeOffset="26671.5255">16356 11585 12267,'-20'0'1602,"20"0"-1186,0 0 257,0 0 864,20 0 161,0 20-769,21 0-353,-3 19-416,3 1-64,-3-20-64,3 20 129,-1-21-290,-1 1-31,1 0-192,-1 0-193,-19-20-127,0 20-545,-20-20-1186,0 0-1024,0-20-3940</inkml:trace>
          <inkml:trace contextRef="#ctx0" brushRef="#br0" timeOffset="26902.5389">16654 11486 9769,'0'0'1377,"-20"0"-1217,1 19 833,-1 2 320,0 18-384,0 1-256,-19 19-161,19-19-319,-1 20-129,1-21 0,20 1-321,0-20-800,20 0-960,-20-20-1443</inkml:trace>
          <inkml:trace contextRef="#ctx0" brushRef="#br0" timeOffset="27364.565">16813 11128 5605,'19'0'4196,"-19"0"-3171,-19 0 640,19 0-63,0 0-673,-20 20-513,20 0-160,-20 0-95,20-1 31,0 1-32,-20 0 128,20 0 0,0 19-63,0-19-65,20 0-96,-20 20-32,20-20 0,0-1-128,-1 2-289,1-21-447,0 19-866,1-19-1633,-1 0-5958</inkml:trace>
          <inkml:trace contextRef="#ctx0" brushRef="#br0" timeOffset="27544.5752">16951 11267 7527,'0'20'2690,"21"-20"-480,-21 19-288,0 21-1089,0-20-673,0 20-256,0 0-577,20-21-224,0 2-544,-20-2-513,20 2-2210</inkml:trace>
          <inkml:trace contextRef="#ctx0" brushRef="#br0" timeOffset="27710.5849">17012 11148 13933,'-20'0'1665,"20"0"-1408,0-20-1,0 20 32,20 20-352,0-20-929,-1 20-2274,1-20-3139</inkml:trace>
          <inkml:trace contextRef="#ctx0" brushRef="#br0" timeOffset="28115.6082">17330 11724 12427,'18'40'2595,"-18"-21"-1634,-18 21 672,18-20-191,-20 20-962,-21 0-576,21-21-1153,1 21-1186,-1-20-4932</inkml:trace>
          <inkml:trace contextRef="#ctx0" brushRef="#br0" timeOffset="27925.5972">17131 11069 11498,'0'-21'2178,"0"21"-1121,0 21 1250,0-21-674,19 19-576,1 21-480,0-20-385,0 20 0,0-21-288,-1 21-481,-19 0-768,20 19-224,-20-19-193,-20-1-64,1 1-512,19 0-673,-20 0-3010</inkml:trace>
        </inkml:traceGroup>
        <inkml:traceGroup>
          <inkml:annotationXML>
            <emma:emma xmlns:emma="http://www.w3.org/2003/04/emma" version="1.0">
              <emma:interpretation id="{3FB4C013-42D1-4142-A8FF-A9E54D875001}" emma:medium="tactile" emma:mode="ink">
                <msink:context xmlns:msink="http://schemas.microsoft.com/ink/2010/main" type="inkWord" rotatedBoundingBox="17614,10977 18814,10835 18946,11957 17746,12099"/>
              </emma:interpretation>
              <emma:one-of disjunction-type="recognition" id="oneOf2">
                <emma:interpretation id="interp10" emma:lang="" emma:confidence="0">
                  <emma:literal>川</emma:literal>
                </emma:interpretation>
                <emma:interpretation id="interp11" emma:lang="" emma:confidence="0">
                  <emma:literal>闷</emma:literal>
                </emma:interpretation>
                <emma:interpretation id="interp12" emma:lang="" emma:confidence="0">
                  <emma:literal>小</emma:literal>
                </emma:interpretation>
                <emma:interpretation id="interp13" emma:lang="" emma:confidence="0">
                  <emma:literal>刈</emma:literal>
                </emma:interpretation>
                <emma:interpretation id="interp14" emma:lang="" emma:confidence="0">
                  <emma:literal>Ⅷ</emma:literal>
                </emma:interpretation>
              </emma:one-of>
            </emma:emma>
          </inkml:annotationXML>
          <inkml:trace contextRef="#ctx0" brushRef="#br0" timeOffset="29117.6654">18182 11088 10537,'0'-19'513,"0"-2"-129,0 21 2019,0 0-930,0 21-736,0-2-97,-20 1 33,20 20-32,-18-20-353,18 19-96,0 1-64,0 0 32,18-1-224,-18-19 128,20 0-160,21 0-64,-21 0-256,-2-20-321,3 0-1281,-1 0-2851</inkml:trace>
          <inkml:trace contextRef="#ctx0" brushRef="#br0" timeOffset="29275.6747">18342 11227 3651,'0'20'9993,"19"0"-9352,-19 0-96,0-1 447,20 1-703,0 0-289,-20 0-865,20-20-1089,0 20-2242</inkml:trace>
          <inkml:trace contextRef="#ctx0" brushRef="#br0" timeOffset="29411.6824">18401 11108 13741,'0'0'-929,"0"20"-1762,0-20 2339,20 0-1858</inkml:trace>
          <inkml:trace contextRef="#ctx0" brushRef="#br0" timeOffset="29643.6955">18480 11048 11594,'20'0'193,"-20"0"-225,20 21 1441,1-21 192,-3 19-896,22 1-353,-19 0 97,-1 20-129,-20-20-224,0 19-96,0 1-640,0-20-385,0 19-321,0-19-287,-20 0-577,20 0-1698</inkml:trace>
          <inkml:trace contextRef="#ctx0" brushRef="#br0" timeOffset="29945.713">18679 10869 13484,'20'-20'0,"-20"20"609,20 20 1281,0 20-609,19 0-609,-19 20-319,0 0 31,0 19 97,0 0-481,-20-19 192,19 19-192,-19-20-32,0 2-32,0-2-128,0-19-1,-19 0 65,-1-20-128,-20 19-417,20-19-1569,-39 0-6662</inkml:trace>
          <inkml:trace contextRef="#ctx0" brushRef="#br0" timeOffset="28769.6455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      </inkml:traceGroup>
        <inkml:traceGroup>
          <inkml:annotationXML>
            <emma:emma xmlns:emma="http://www.w3.org/2003/04/emma" version="1.0">
              <emma:interpretation id="{67AA5142-A253-40FA-8FED-4AEBF33085C0}" emma:medium="tactile" emma:mode="ink">
                <msink:context xmlns:msink="http://schemas.microsoft.com/ink/2010/main" type="inkWord" rotatedBoundingBox="19706,10720 20096,10674 20176,11353 19786,11399"/>
              </emma:interpretation>
              <emma:one-of disjunction-type="recognition" id="oneOf3">
                <emma:interpretation id="interp15" emma:lang="" emma:confidence="0">
                  <emma:literal>G</emma:literal>
                </emma:interpretation>
                <emma:interpretation id="interp16" emma:lang="" emma:confidence="0">
                  <emma:literal>“</emma:literal>
                </emma:interpretation>
                <emma:interpretation id="interp17" emma:lang="" emma:confidence="0">
                  <emma:literal>分</emma:literal>
                </emma:interpretation>
                <emma:interpretation id="interp18" emma:lang="" emma:confidence="0">
                  <emma:literal>公</emma:literal>
                </emma:interpretation>
                <emma:interpretation id="interp19" emma:lang="" emma:confidence="0">
                  <emma:literal>千</emma:literal>
                </emma:interpretation>
              </emma:one-of>
            </emma:emma>
          </inkml:annotationXML>
          <inkml:trace contextRef="#ctx0" brushRef="#br0" timeOffset="2258.1292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      </inkml:traceGroup>
        <inkml:traceGroup>
          <inkml:annotationXML>
            <emma:emma xmlns:emma="http://www.w3.org/2003/04/emma" version="1.0">
              <emma:interpretation id="{7C2DFD7E-6F4A-49B9-88DA-26337C5367B9}" emma:medium="tactile" emma:mode="ink">
                <msink:context xmlns:msink="http://schemas.microsoft.com/ink/2010/main" type="inkWord" rotatedBoundingBox="20371,10578 21233,10476 21309,11124 20448,11226"/>
              </emma:interpretation>
            </emma:emma>
          </inkml:annotationXML>
          <inkml:trace contextRef="#ctx0" brushRef="#br0" timeOffset="2554.1461">20525 10790 14765,'-20'-20'961,"1"20"-704,-1-20 800,20 20-513,-20 0-127,0 0-193,0 20 0,20 0 96,0 0-160,0 19 97,0-19-1,20 0-160,0 20-32,20-20-32,-21 0-192,21-20 32,0 19-160,-21-19-321,1 0-704,-20 0-3204</inkml:trace>
          <inkml:trace contextRef="#ctx0" brushRef="#br0" timeOffset="2699.1544">20446 10889 352,'20'20'16656,"-20"-20"-16592,20 0 288,19-20 705,-19 20-320,20 0-513,-1-20-897,-19 20-2177,21 0-11660</inkml:trace>
          <inkml:trace contextRef="#ctx0" brushRef="#br0" timeOffset="3362.1923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      </inkml:traceGroup>
        <inkml:traceGroup>
          <inkml:annotationXML>
            <emma:emma xmlns:emma="http://www.w3.org/2003/04/emma" version="1.0">
              <emma:interpretation id="{DCB5CD81-E99C-4E2C-B957-74630BA8A15F}" emma:medium="tactile" emma:mode="ink">
                <msink:context xmlns:msink="http://schemas.microsoft.com/ink/2010/main" type="inkWord" rotatedBoundingBox="21527,10593 23492,10361 23585,11150 21621,11382"/>
              </emma:interpretation>
              <emma:one-of disjunction-type="recognition" id="oneOf4">
                <emma:interpretation id="interp20" emma:lang="" emma:confidence="0">
                  <emma:literal>弘</emma:literal>
                </emma:interpretation>
                <emma:interpretation id="interp21" emma:lang="" emma:confidence="0">
                  <emma:literal>驸</emma:literal>
                </emma:interpretation>
                <emma:interpretation id="interp22" emma:lang="" emma:confidence="0">
                  <emma:literal>阡</emma:literal>
                </emma:interpretation>
                <emma:interpretation id="interp23" emma:lang="" emma:confidence="0">
                  <emma:literal>㢫</emma:literal>
                </emma:interpretation>
                <emma:interpretation id="interp24" emma:lang="" emma:confidence="0">
                  <emma:literal>汕</emma:literal>
                </emma:interpretation>
              </emma:one-of>
            </emma:emma>
          </inkml:annotationXML>
          <inkml:trace contextRef="#ctx0" brushRef="#br0" timeOffset="4753.2721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        <inkml:trace contextRef="#ctx0" brushRef="#br0" timeOffset="5129.2932">23325 10611 12299,'0'0'833,"0"0"-1314,0 0 1218,0 20 673,-20 0-1058,0-1-288,20 2 96,0-1 192,20-1 33,-20 21-65,20-40-96,-2 20-128,3-20-96,-1 0 128,20 0-128,-21 0-128,21 0-640,-20 0-1539,20 0-4643</inkml:trace>
          <inkml:trace contextRef="#ctx0" brushRef="#br0" timeOffset="5324.3047">23483 10651 14926,'0'19'512,"0"2"-128,0-1 1474,0-1 96,0 1-1089,0 20-705,0 0-96,0-21-224,0 21-417,0 0-800,0-20-1153,0 0-2723</inkml:trace>
          <inkml:trace contextRef="#ctx0" brushRef="#br0" timeOffset="5909.3382">23205 11048 13773,'-20'21'192,"20"-21"-96,-20 19 1730,20 1-353,-20 0-1281,1 20-224,19-20-256,-20-20-673,20 19-2018,0-19-5541</inkml:trace>
          <inkml:trace contextRef="#ctx0" brushRef="#br0" timeOffset="7185.4112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        <inkml:trace contextRef="#ctx0" brushRef="#br0" timeOffset="3593.2057">21537 10592 14509,'0'19'-128,"0"1"96,0 19 929,20 2 640,-20 18-704,0-19-577,21-1-288,-21 21 161,0-20-386,0-1-351,20-18-674,-20 18-1792,0-39-4550</inkml:trace>
          <inkml:trace contextRef="#ctx0" brushRef="#br0" timeOffset="3737.2137">21835 10909 14926,'20'0'2530,"0"20"-2146,-20 0 417,-20 19 288,0-18-929,0-2-352,1 22-993,19-22-1025,-20 1-3908</inkml:trace>
          <inkml:trace contextRef="#ctx0" brushRef="#br0" timeOffset="4213.2412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        <inkml:trace contextRef="#ctx0" brushRef="#br0" timeOffset="4371.2502">22570 10929 4932,'20'20'9449,"-20"0"-9289,0-20 609,0 19 672,-20 21-1056,0-20-257,20 1-128,-20-2-513,20 1-608,-19 0-1825,19-20-5543</inkml:trace>
        </inkml:traceGroup>
        <inkml:traceGroup>
          <inkml:annotationXML>
            <emma:emma xmlns:emma="http://www.w3.org/2003/04/emma" version="1.0">
              <emma:interpretation id="{9859FD09-6CD2-4381-A3B2-CDA6F21EA5C3}" emma:medium="tactile" emma:mode="ink">
                <msink:context xmlns:msink="http://schemas.microsoft.com/ink/2010/main" type="inkWord" rotatedBoundingBox="23768,10498 24047,10465 24121,11091 23842,11124"/>
              </emma:interpretation>
              <emma:one-of disjunction-type="recognition" id="oneOf5">
                <emma:interpretation id="interp25" emma:lang="" emma:confidence="0">
                  <emma:literal>了</emma:literal>
                </emma:interpretation>
                <emma:interpretation id="interp26" emma:lang="" emma:confidence="0">
                  <emma:literal>3</emma:literal>
                </emma:interpretation>
                <emma:interpretation id="interp27" emma:lang="" emma:confidence="0">
                  <emma:literal>裂</emma:literal>
                </emma:interpretation>
                <emma:interpretation id="interp28" emma:lang="" emma:confidence="0">
                  <emma:literal>]</emma:literal>
                </emma:interpretation>
                <emma:interpretation id="interp29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6347.363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      </inkml:traceGroup>
      </inkml:traceGroup>
    </inkml:traceGroup>
    <inkml:traceGroup>
      <inkml:annotationXML>
        <emma:emma xmlns:emma="http://www.w3.org/2003/04/emma" version="1.0">
          <emma:interpretation id="{1C63078D-661D-4D7E-A8D4-1AFE25CC0278}" emma:medium="tactile" emma:mode="ink">
            <msink:context xmlns:msink="http://schemas.microsoft.com/ink/2010/main" type="paragraph" rotatedBoundingBox="19298,12335 23682,11721 23876,13103 19491,13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EAA2D4-756D-4B2C-A01D-643C0BD7FFFB}" emma:medium="tactile" emma:mode="ink">
              <msink:context xmlns:msink="http://schemas.microsoft.com/ink/2010/main" type="line" rotatedBoundingBox="19298,12335 23682,11721 23876,13103 19491,13717"/>
            </emma:interpretation>
          </emma:emma>
        </inkml:annotationXML>
        <inkml:traceGroup>
          <inkml:annotationXML>
            <emma:emma xmlns:emma="http://www.w3.org/2003/04/emma" version="1.0">
              <emma:interpretation id="{F19CE9C2-CD83-4622-B5F2-59A07D70BBB9}" emma:medium="tactile" emma:mode="ink">
                <msink:context xmlns:msink="http://schemas.microsoft.com/ink/2010/main" type="inkWord" rotatedBoundingBox="19298,12335 21416,12038 21568,13125 19450,13422"/>
              </emma:interpretation>
              <emma:one-of disjunction-type="recognition" id="oneOf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8025.7469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        <inkml:trace contextRef="#ctx0" brushRef="#br0" timeOffset="48840.7934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        <inkml:trace contextRef="#ctx0" brushRef="#br0" timeOffset="49245.8169">19930 13035 5188,'0'20'2211,"0"-20"-130,0 0 290,0 0-930,0 0-608,0 20-417,0 0-95,0 0-33,0-20-96,0 19-192,-21 1 0,21 0-96,0 0-96,0 0-225,0-20-512,0 20-480,0-20-673,0 0-2050</inkml:trace>
          <inkml:trace contextRef="#ctx0" brushRef="#br0" timeOffset="49533.833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        <inkml:trace contextRef="#ctx0" brushRef="#br0" timeOffset="50174.8696">20525 12360 8840,'0'-21'1345,"-20"21"-448,20-20 1313,0 20-672,-19 0-962,19 20-416,-20 1 64,0 18 193,20 0 255,-20 2-127,20-2-65,-20 1-287,20 0-193,0 39 32,0-19-32,0 20-64,0-21-161,20 1-159,-20-20-160,20 19-97,0-39-192,0 20-448,-1-40-1858,1 20-2979</inkml:trace>
          <inkml:trace contextRef="#ctx0" brushRef="#br0" timeOffset="50448.8856">20685 12776 11018,'0'-19'1057,"-21"19"-1185,21 0 1473,0 0 705,21 19-897,-21 1-320,38 1-417,-17-1-159,-1 19-225,18-20 32,-17 22-257,19-21-255,-1 0-417,-19-1-416,20 1-1025,-20 0-1474,-1-20-5380</inkml:trace>
          <inkml:trace contextRef="#ctx0" brushRef="#br0" timeOffset="50680.899">20962 12697 14509,'-20'0'289,"-20"20"-193,21 0 1121,-1 0-128,0 19-737,-21 2-320,23-2-160,-2-20-160,0 22-577,-1-1-384,21-21-865,0 1-1249,0 0-5157</inkml:trace>
          <inkml:trace contextRef="#ctx0" brushRef="#br0" timeOffset="51113.9235">21120 12319 3299,'0'0'5413,"0"-19"-4869,0 19 898,0-20 928,0 20-897,0 0-768,-18 0-385,18 0-256,-20 20 64,20-20 1,0 19 31,-21 22-128,21-22 224,0 1 32,-20 19-128,20-18 33,0-1-33,0 0-128,20 20 0,-20-21-128,21 1-417,-21 20-512,20-20-736,-2-20-1442,2 19-4645</inkml:trace>
          <inkml:trace contextRef="#ctx0" brushRef="#br0" timeOffset="51293.934">21260 12459 12940,'0'20'448,"0"0"-352,0-1 289,0 2-161,0 18-224,0-19-577,0 0-1024,0-20-1538</inkml:trace>
          <inkml:trace contextRef="#ctx0" brushRef="#br0" timeOffset="51451.9429">21300 12360 12139,'-20'0'769,"20"0"-1250,0 0 481,0 19 32,0-19-1761,20 0-3492</inkml:trace>
          <inkml:trace contextRef="#ctx0" brushRef="#br0" timeOffset="51682.9563">21379 12360 5893,'20'0'2466,"-1"19"-768,-19-19 768,20 20-544,-20 0-512,20-1-482,-20 2-191,0-21-224,20 20-481,-20 0-32,0 20-353,0-21-191,0 21-898,-20-20-1472,20 0-3332</inkml:trace>
        </inkml:traceGroup>
        <inkml:traceGroup>
          <inkml:annotationXML>
            <emma:emma xmlns:emma="http://www.w3.org/2003/04/emma" version="1.0">
              <emma:interpretation id="{6A353237-5FDE-4687-B21F-C65E2312904D}" emma:medium="tactile" emma:mode="ink">
                <msink:context xmlns:msink="http://schemas.microsoft.com/ink/2010/main" type="inkWord" rotatedBoundingBox="21404,12244 21653,12209 21786,13159 21537,13194"/>
              </emma:interpretation>
              <emma:one-of disjunction-type="recognition" id="oneOf7">
                <emma:interpretation id="interp31" emma:lang="" emma:confidence="0">
                  <emma:literal>）</emma:literal>
                </emma:interpretation>
                <emma:interpretation id="interp32" emma:lang="" emma:confidence="0">
                  <emma:literal>丿</emma:literal>
                </emma:interpretation>
                <emma:interpretation id="interp33" emma:lang="" emma:confidence="0">
                  <emma:literal>’</emma:literal>
                </emma:interpretation>
                <emma:interpretation id="interp34" emma:lang="" emma:confidence="0">
                  <emma:literal>〕</emma:literal>
                </emma:interpretation>
                <emma:interpretation id="interp35" emma:lang="" emma:confidence="0">
                  <emma:literal>』</emma:literal>
                </emma:interpretation>
              </emma:one-of>
            </emma:emma>
          </inkml:annotationXML>
          <inkml:trace contextRef="#ctx0" brushRef="#br0" timeOffset="52136.9823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      </inkml:traceGroup>
        <inkml:traceGroup>
          <inkml:annotationXML>
            <emma:emma xmlns:emma="http://www.w3.org/2003/04/emma" version="1.0">
              <emma:interpretation id="{6D7E8D6B-9FC6-4BBA-AD99-A2AE13F82575}" emma:medium="tactile" emma:mode="ink">
                <msink:context xmlns:msink="http://schemas.microsoft.com/ink/2010/main" type="inkWord" rotatedBoundingBox="22412,12468 22528,12931 22071,13045 21956,12581"/>
              </emma:interpretation>
              <emma:one-of disjunction-type="recognition" id="oneOf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3381.0531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        <inkml:trace contextRef="#ctx0" brushRef="#br0" timeOffset="53807.0776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      </inkml:traceGroup>
        <inkml:traceGroup>
          <inkml:annotationXML>
            <emma:emma xmlns:emma="http://www.w3.org/2003/04/emma" version="1.0">
              <emma:interpretation id="{E61C1E2B-2544-4C99-90B5-34FB60F7007B}" emma:medium="tactile" emma:mode="ink">
                <msink:context xmlns:msink="http://schemas.microsoft.com/ink/2010/main" type="inkWord" rotatedBoundingBox="22661,12061 23709,11914 23876,13103 22828,13250"/>
              </emma:interpretation>
              <emma:one-of disjunction-type="recognition" id="oneOf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4839.1366">23305 11982 8840,'-20'0'993,"-1"0"-641,-17 0 1570,38 0-321,-21 20-768,1 0-128,20 0 32,-20 19 31,20-19-159,0 20-257,0 0-224,0-1-64,20 1-32,-20 0-320,20-21-160,1 1-385,17 1-96,-17-2-320,-1-19-833,0 0-2562</inkml:trace>
          <inkml:trace contextRef="#ctx0" brushRef="#br0" timeOffset="55019.1469">23384 12161 9865,'0'39'672,"0"-19"321,0 0 289,0 20-706,20-20-512,-20-1-512,0-19-513,20 20-737,-20-20-2978</inkml:trace>
          <inkml:trace contextRef="#ctx0" brushRef="#br0" timeOffset="55149.1543">23443 12141 10602,'0'-20'704,"-19"20"-1312,19 0 544,0 0-609,0 0-4708</inkml:trace>
          <inkml:trace contextRef="#ctx0" brushRef="#br0" timeOffset="55387.1678">23543 11961 12523,'19'21'1282,"-19"-1"-706,20 0 577,0 0-64,1 19-608,-1-19-321,18 20 32,-17-20 32,-1 19-64,0 1-96,-1 0-128,-19-1-160,0-19-480,-19 20-802,-1-20-2530</inkml:trace>
          <inkml:trace contextRef="#ctx0" brushRef="#br0" timeOffset="54326.1073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9D58621D-34A5-4041-99FA-EF090BEFD08D}" emma:medium="tactile" emma:mode="ink">
          <msink:context xmlns:msink="http://schemas.microsoft.com/ink/2010/main" type="inkDrawing"/>
        </emma:interpretation>
      </emma:emma>
    </inkml:annotationXML>
  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  <inkml:trace contextRef="#ctx0" brushRef="#br0" timeOffset="821.0467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  <inkml:trace contextRef="#ctx0" brushRef="#br0" timeOffset="53103.0369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18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29">9865 3259 18193,'-20'0'-192,"20"-20"-257,0 20-480,0 0-1025,0 0-672</inkml:trace>
  <inkml:trace contextRef="#ctx0" brushRef="#br0" timeOffset="7488.4282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5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3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4">10997 3477 12011,'20'0'1025,"-20"0"1057,18 0-1089,2 20-321,1-20 33,-1 0-481,0 0-128,19 0-480,-19 0-929,0 0-2018,0-20-6855</inkml:trace>
  <inkml:trace contextRef="#ctx0" brushRef="#br0" timeOffset="8498.4857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8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55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4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4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2">9290 11346 14669,'-21'0'929,"21"0"-705,0 0 193,0 20 608,0 0-449,0 19-351,21 1-161,-21 0 0,18 0-224,-18 0-801,20-20-961,1 20-1505,-21-21-3108</inkml:trace>
  <inkml:trace contextRef="#ctx0" brushRef="#br0" timeOffset="42682.4412">9448 11425 2274,'0'21'12716,"0"-2"-12556,0 2-160,-20 19 0,20-21-256,0 21-1250,20 0-3010</inkml:trace>
  <inkml:trace contextRef="#ctx0" brushRef="#br0" timeOffset="42970.4576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55">10341 11664 14381,'0'60'1377,"0"-20"-95,-20 19 351,20-19-416,0 20-544,0-1-705,0-19-673,0 0-608,20-1-1025,0-19-4228</inkml:trace>
  <inkml:trace contextRef="#ctx0" brushRef="#br0" timeOffset="44246.5305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2">11314 11843 14029,'0'20'672,"0"19"417,0 1 1057,0 0-736,0 20-770,0-1-543,0 1-290,0-1-479,21-19-610,-21-20-1632,18 0-9258</inkml:trace>
  <inkml:trace contextRef="#ctx0" brushRef="#br0" timeOffset="45516.6032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5">12703 11823 14093,'0'0'1826,"0"-20"-2659,0 20-384,21 0-705,-21 20-4068</inkml:trace>
  <inkml:trace contextRef="#ctx0" brushRef="#br0" timeOffset="46036.6328">12882 12280 5765,'20'-20'2658,"-20"0"-1376,0-20 1216,-20 1-800,20-21-545,0 21-833,0-1-608,0 0-769,0 0 384,20 40 705,-20-19-224,20 19-1730,-20 19-2914</inkml:trace>
  <inkml:trace contextRef="#ctx0" brushRef="#br0" timeOffset="46525.6608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5">13736 11526 10249,'0'0'2467,"0"19"-1891,0-19 1442,-20 40-545,20-20-1088,-20 20-353,20-1-128,-19 1-737,19 0-1794,0-21-3266</inkml:trace>
  <inkml:trace contextRef="#ctx0" brushRef="#br0" timeOffset="47479.7155">13876 11605 13933,'-21'20'-481,"21"0"-672,-20 19 128,20 1-1441</inkml:trace>
  <inkml:trace contextRef="#ctx0" brushRef="#br0" timeOffset="69308.9635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3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4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7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7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3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1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4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3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4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7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4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3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4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1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6:24.06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Group>
    <inkml:annotationXML>
      <emma:emma xmlns:emma="http://www.w3.org/2003/04/emma" version="1.0">
        <emma:interpretation id="{C6F7AFB4-A2AF-477E-9D17-75F03AAB032B}" emma:medium="tactile" emma:mode="ink">
          <msink:context xmlns:msink="http://schemas.microsoft.com/ink/2010/main" type="writingRegion" rotatedBoundingBox="1950,5659 13838,4990 13895,6006 2007,6675"/>
        </emma:interpretation>
      </emma:emma>
    </inkml:annotationXML>
    <inkml:traceGroup>
      <inkml:annotationXML>
        <emma:emma xmlns:emma="http://www.w3.org/2003/04/emma" version="1.0">
          <emma:interpretation id="{F84D1DAD-4CCC-4A18-8FE2-C557A1A08A11}" emma:medium="tactile" emma:mode="ink">
            <msink:context xmlns:msink="http://schemas.microsoft.com/ink/2010/main" type="paragraph" rotatedBoundingBox="1950,5659 13838,4990 13895,6006 2007,6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EA82D0-A63E-423F-A79C-52F1880F0285}" emma:medium="tactile" emma:mode="ink">
              <msink:context xmlns:msink="http://schemas.microsoft.com/ink/2010/main" type="line" rotatedBoundingBox="1950,5659 13838,4990 13895,6006 2007,6675"/>
            </emma:interpretation>
          </emma:emma>
        </inkml:annotationXML>
        <inkml:traceGroup>
          <inkml:annotationXML>
            <emma:emma xmlns:emma="http://www.w3.org/2003/04/emma" version="1.0">
              <emma:interpretation id="{5628264B-E735-4AC9-A531-54E0B549DCF8}" emma:medium="tactile" emma:mode="ink">
                <msink:context xmlns:msink="http://schemas.microsoft.com/ink/2010/main" type="inkWord" rotatedBoundingBox="1962,5883 2224,5868 2243,6212 1982,6226"/>
              </emma:interpretation>
              <emma:one-of disjunction-type="recognition" id="oneOf0">
                <emma:interpretation id="interp0" emma:lang="" emma:confidence="0">
                  <emma:literal>了</emma:literal>
                </emma:interpretation>
                <emma:interpretation id="interp1" emma:lang="" emma:confidence="0">
                  <emma:literal>3</emma:literal>
                </emma:interpretation>
                <emma:interpretation id="interp2" emma:lang="" emma:confidence="0">
                  <emma:literal>〕</emma:literal>
                </emma:interpretation>
                <emma:interpretation id="interp3" emma:lang="" emma:confidence="0">
                  <emma:literal>裂</emma:literal>
                </emma:interpretation>
                <emma:interpretation id="interp4" emma:lang="" emma:confidence="0">
                  <emma:literal>}</emma:literal>
                </emma:interpretation>
              </emma:one-of>
            </emma:emma>
          </inkml:annotationXML>
          <inkml:trace contextRef="#ctx0" brushRef="#br0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      </inkml:traceGroup>
        <inkml:traceGroup>
          <inkml:annotationXML>
            <emma:emma xmlns:emma="http://www.w3.org/2003/04/emma" version="1.0">
              <emma:interpretation id="{C7F2B4D3-8817-4215-AA59-4BF45244129F}" emma:medium="tactile" emma:mode="ink">
                <msink:context xmlns:msink="http://schemas.microsoft.com/ink/2010/main" type="inkWord" rotatedBoundingBox="2499,6037 3063,6075 3052,6235 2488,6196"/>
              </emma:interpretation>
              <emma:one-of disjunction-type="recognition" id="oneOf1">
                <emma:interpretation id="interp5" emma:lang="" emma:confidence="0">
                  <emma:literal>的</emma:literal>
                </emma:interpretation>
                <emma:interpretation id="interp6" emma:lang="" emma:confidence="0">
                  <emma:literal>灬</emma:literal>
                </emma:interpretation>
                <emma:interpretation id="interp7" emma:lang="" emma:confidence="0">
                  <emma:literal>心</emma:literal>
                </emma:interpretation>
                <emma:interpretation id="interp8" emma:lang="" emma:confidence="0">
                  <emma:literal>吣</emma:literal>
                </emma:interpretation>
                <emma:interpretation id="interp9" emma:lang="" emma:confidence="0">
                  <emma:literal>比</emma:literal>
                </emma:interpretation>
              </emma:one-of>
            </emma:emma>
          </inkml:annotationXML>
          <inkml:trace contextRef="#ctx0" brushRef="#br0" timeOffset="893.051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      </inkml:traceGroup>
        <inkml:traceGroup>
          <inkml:annotationXML>
            <emma:emma xmlns:emma="http://www.w3.org/2003/04/emma" version="1.0">
              <emma:interpretation id="{0A176C28-9BC6-4A44-AACD-20975BD63152}" emma:medium="tactile" emma:mode="ink">
                <msink:context xmlns:msink="http://schemas.microsoft.com/ink/2010/main" type="inkWord" rotatedBoundingBox="3247,5682 3812,5837 3687,6294 3122,6140"/>
              </emma:interpretation>
              <emma:one-of disjunction-type="recognition" id="oneOf2">
                <emma:interpretation id="interp10" emma:lang="" emma:confidence="0">
                  <emma:literal>比</emma:literal>
                </emma:interpretation>
                <emma:interpretation id="interp11" emma:lang="" emma:confidence="0">
                  <emma:literal>吐</emma:literal>
                </emma:interpretation>
                <emma:interpretation id="interp12" emma:lang="" emma:confidence="0">
                  <emma:literal>心</emma:literal>
                </emma:interpretation>
                <emma:interpretation id="interp13" emma:lang="" emma:confidence="0">
                  <emma:literal>咕</emma:literal>
                </emma:interpretation>
                <emma:interpretation id="interp14" emma:lang="" emma:confidence="0">
                  <emma:literal>必</emma:literal>
                </emma:interpretation>
              </emma:one-of>
            </emma:emma>
          </inkml:annotationXML>
          <inkml:trace contextRef="#ctx0" brushRef="#br0" timeOffset="1082.0617">3155 6021 9160,'0'39'7047,"0"-39"-7207,0 20 160,0 0 64,20 0-128,-20 0-513,20 0-640,-1-20-2050,1 0-4933</inkml:trace>
          <inkml:trace contextRef="#ctx0" brushRef="#br0" timeOffset="1241.071">3175 5981 17072,'0'0'128,"0"0"160,20 0 545,-1 0-577,1-20-288,20 20-673,-20 0-3042,-1-20-8553</inkml:trace>
          <inkml:trace contextRef="#ctx0" brushRef="#br0" timeOffset="1428.0817">3313 5941 13004,'0'20'2883,"0"-20"-3524,20-20 897,-20 20 737,41-20-320,-21 20 192,-2-19-513,2-1-384,1 20-32,-1 0-641,-20-21-1633,20 21-4132</inkml:trace>
          <inkml:trace contextRef="#ctx0" brushRef="#br0" timeOffset="1622.0925">3394 5723 10537,'0'19'1025,"0"1"-160,0 21 1441,0-2-288,18 1-865,-18-1-640,20 1-385,-20 0-160,21-1-192,-1-19-513,-20 0-1057,20 0-1665,19-20-2370</inkml:trace>
          <inkml:trace contextRef="#ctx0" brushRef="#br0" timeOffset="1890.108">3631 5961 13773,'0'0'608,"0"0"-512,0 0 417,0 0-129,-20 20-32,20 0 1,0-20-257,0 20-64,20-1 96,0 1 0,0 0-128,0-20 0,-1 20-32,-19 0 96,20-20-96,-20 20 0,0-20 352,-20 0 321,1 20-385,-1-20-32,-20 0-127,20 19-65,-19-19-289,19 0-768,-20 0-1921,21 0-7304</inkml:trace>
        </inkml:traceGroup>
        <inkml:traceGroup>
          <inkml:annotationXML>
            <emma:emma xmlns:emma="http://www.w3.org/2003/04/emma" version="1.0">
              <emma:interpretation id="{B7930A8E-BB71-4DE4-9135-BC4C0457AA49}" emma:medium="tactile" emma:mode="ink">
                <msink:context xmlns:msink="http://schemas.microsoft.com/ink/2010/main" type="inkWord" rotatedBoundingBox="4703,5787 5063,5767 5081,6092 4721,6112"/>
              </emma:interpretation>
              <emma:one-of disjunction-type="recognition" id="oneOf3">
                <emma:interpretation id="interp15" emma:lang="" emma:confidence="0">
                  <emma:literal>了</emma:literal>
                </emma:interpretation>
                <emma:interpretation id="interp16" emma:lang="" emma:confidence="0">
                  <emma:literal>〕</emma:literal>
                </emma:interpretation>
                <emma:interpretation id="interp17" emma:lang="" emma:confidence="0">
                  <emma:literal>）</emma:literal>
                </emma:interpretation>
                <emma:interpretation id="interp18" emma:lang="" emma:confidence="0">
                  <emma:literal>]</emma:literal>
                </emma:interpretation>
                <emma:interpretation id="interp19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2798.1599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      </inkml:traceGroup>
        <inkml:traceGroup>
          <inkml:annotationXML>
            <emma:emma xmlns:emma="http://www.w3.org/2003/04/emma" version="1.0">
              <emma:interpretation id="{F38912C5-A6F3-4A8C-8997-2987133F668F}" emma:medium="tactile" emma:mode="ink">
                <msink:context xmlns:msink="http://schemas.microsoft.com/ink/2010/main" type="inkWord" rotatedBoundingBox="5514,5692 5979,5851 5885,6126 5421,5967"/>
              </emma:interpretation>
              <emma:one-of disjunction-type="recognition" id="oneOf4">
                <emma:interpretation id="interp20" emma:lang="" emma:confidence="0">
                  <emma:literal>的</emma:literal>
                </emma:interpretation>
                <emma:interpretation id="interp21" emma:lang="" emma:confidence="0">
                  <emma:literal>心</emma:literal>
                </emma:interpretation>
                <emma:interpretation id="interp22" emma:lang="" emma:confidence="0">
                  <emma:literal>们</emma:literal>
                </emma:interpretation>
                <emma:interpretation id="interp23" emma:lang="" emma:confidence="0">
                  <emma:literal>代</emma:literal>
                </emma:interpretation>
                <emma:interpretation id="interp24" emma:lang="" emma:confidence="0">
                  <emma:literal>“</emma:literal>
                </emma:interpretation>
              </emma:one-of>
            </emma:emma>
          </inkml:annotationXML>
          <inkml:trace contextRef="#ctx0" brushRef="#br0" timeOffset="3490.1996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        <inkml:trace contextRef="#ctx0" brushRef="#br0" timeOffset="3621.2067">5874 5921 13292,'0'40'32,"0"-40"-64,20 20 32,-20 0-1313,0 0-1186,21-1-2049</inkml:trace>
          <inkml:trace contextRef="#ctx0" brushRef="#br0" timeOffset="3757.2146">5915 5842 13805,'-21'0'544,"21"-20"-1281,0 20-448,0 0-4580</inkml:trace>
        </inkml:traceGroup>
        <inkml:traceGroup>
          <inkml:annotationXML>
            <emma:emma xmlns:emma="http://www.w3.org/2003/04/emma" version="1.0">
              <emma:interpretation id="{82322E14-D0C1-405E-A8FB-C96E4AE4FF22}" emma:medium="tactile" emma:mode="ink">
                <msink:context xmlns:msink="http://schemas.microsoft.com/ink/2010/main" type="inkWord" rotatedBoundingBox="6172,5628 6291,6039 6094,6096 5975,5685"/>
              </emma:interpretation>
              <emma:one-of disjunction-type="recognition" id="oneOf5">
                <emma:interpretation id="interp25" emma:lang="" emma:confidence="0">
                  <emma:literal>&amp;</emma:literal>
                </emma:interpretation>
                <emma:interpretation id="interp26" emma:lang="" emma:confidence="0">
                  <emma:literal>d</emma:literal>
                </emma:interpretation>
                <emma:interpretation id="interp27" emma:lang="" emma:confidence="0">
                  <emma:literal>a</emma:literal>
                </emma:interpretation>
                <emma:interpretation id="interp28" emma:lang="" emma:confidence="0">
                  <emma:literal>Q</emma:literal>
                </emma:interpretation>
                <emma:interpretation id="interp29" emma:lang="" emma:confidence="0">
                  <emma:literal>·</emma:literal>
                </emma:interpretation>
              </emma:one-of>
            </emma:emma>
          </inkml:annotationXML>
          <inkml:trace contextRef="#ctx0" brushRef="#br0" timeOffset="4219.2412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      </inkml:traceGroup>
        <inkml:traceGroup>
          <inkml:annotationXML>
            <emma:emma xmlns:emma="http://www.w3.org/2003/04/emma" version="1.0">
              <emma:interpretation id="{5BCD0E7A-E8A5-4076-91D5-76777C56C10A}" emma:medium="tactile" emma:mode="ink">
                <msink:context xmlns:msink="http://schemas.microsoft.com/ink/2010/main" type="inkWord" rotatedBoundingBox="6420,5569 7147,5790 7022,6204 6294,5983"/>
              </emma:interpretation>
              <emma:one-of disjunction-type="recognition" id="oneOf6">
                <emma:interpretation id="interp30" emma:lang="" emma:confidence="0">
                  <emma:literal>的</emma:literal>
                </emma:interpretation>
                <emma:interpretation id="interp31" emma:lang="" emma:confidence="0">
                  <emma:literal>‰</emma:literal>
                </emma:interpretation>
                <emma:interpretation id="interp32" emma:lang="" emma:confidence="0">
                  <emma:literal>吣</emma:literal>
                </emma:interpretation>
                <emma:interpretation id="interp33" emma:lang="" emma:confidence="0">
                  <emma:literal>心</emma:literal>
                </emma:interpretation>
                <emma:interpretation id="interp34" emma:lang="" emma:confidence="0">
                  <emma:literal>灬</emma:literal>
                </emma:interpretation>
              </emma:one-of>
            </emma:emma>
          </inkml:annotationXML>
          <inkml:trace contextRef="#ctx0" brushRef="#br0" timeOffset="5192.2971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      </inkml:traceGroup>
        <inkml:traceGroup>
          <inkml:annotationXML>
            <emma:emma xmlns:emma="http://www.w3.org/2003/04/emma" version="1.0">
              <emma:interpretation id="{2ACEA287-9E43-494E-9A8E-759A4D703034}" emma:medium="tactile" emma:mode="ink">
                <msink:context xmlns:msink="http://schemas.microsoft.com/ink/2010/main" type="inkWord" rotatedBoundingBox="7482,5762 7970,5836 7939,6039 7450,5965"/>
              </emma:interpretation>
              <emma:one-of disjunction-type="recognition" id="oneOf7">
                <emma:interpretation id="interp35" emma:lang="" emma:confidence="0">
                  <emma:literal>心</emma:literal>
                </emma:interpretation>
                <emma:interpretation id="interp36" emma:lang="" emma:confidence="0">
                  <emma:literal>山</emma:literal>
                </emma:interpretation>
                <emma:interpretation id="interp37" emma:lang="" emma:confidence="0">
                  <emma:literal>冖</emma:literal>
                </emma:interpretation>
                <emma:interpretation id="interp38" emma:lang="" emma:confidence="0">
                  <emma:literal>以</emma:literal>
                </emma:interpretation>
                <emma:interpretation id="interp39" emma:lang="" emma:confidence="0">
                  <emma:literal>巛</emma:literal>
                </emma:interpretation>
              </emma:one-of>
            </emma:emma>
          </inkml:annotationXML>
          <inkml:trace contextRef="#ctx0" brushRef="#br0" timeOffset="5943.3396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      </inkml:traceGroup>
        <inkml:traceGroup>
          <inkml:annotationXML>
            <emma:emma xmlns:emma="http://www.w3.org/2003/04/emma" version="1.0">
              <emma:interpretation id="{AAAB7480-F9CD-45F8-91BB-5A69CB1A05A9}" emma:medium="tactile" emma:mode="ink">
                <msink:context xmlns:msink="http://schemas.microsoft.com/ink/2010/main" type="inkWord" rotatedBoundingBox="7997,6000 7998,5802 8079,5803 8078,6001"/>
              </emma:interpretation>
              <emma:one-of disjunction-type="recognition" id="oneOf8">
                <emma:interpretation id="interp40" emma:lang="" emma:confidence="0">
                  <emma:literal>：</emma:literal>
                </emma:interpretation>
                <emma:interpretation id="interp41" emma:lang="" emma:confidence="0">
                  <emma:literal>“</emma:literal>
                </emma:interpretation>
                <emma:interpretation id="interp42" emma:lang="" emma:confidence="0">
                  <emma:literal>;</emma:literal>
                </emma:interpretation>
                <emma:interpretation id="interp43" emma:lang="" emma:confidence="0">
                  <emma:literal>i</emma:literal>
                </emma:interpretation>
                <emma:interpretation id="interp44" emma:lang="" emma:confidence="0">
                  <emma:literal>冫</emma:literal>
                </emma:interpretation>
              </emma:one-of>
            </emma:emma>
          </inkml:annotationXML>
          <inkml:trace contextRef="#ctx0" brushRef="#br0" timeOffset="6095.3486">7998 5861 13933,'20'21'2338,"-20"-21"-2242,0 20 897,21-1-417,-21 1-704,0 0-512,20 0-1506,-20 0-4645</inkml:trace>
          <inkml:trace contextRef="#ctx0" brushRef="#br0" timeOffset="6238.3569">8039 5822 15022,'0'-19'-545,"0"19"-1216,20 0 1120,-20 0-2754,20 0-2275</inkml:trace>
        </inkml:traceGroup>
        <inkml:traceGroup>
          <inkml:annotationXML>
            <emma:emma xmlns:emma="http://www.w3.org/2003/04/emma" version="1.0">
              <emma:interpretation id="{D630139D-8541-42D6-9EF0-EED39EC442F5}" emma:medium="tactile" emma:mode="ink">
                <msink:context xmlns:msink="http://schemas.microsoft.com/ink/2010/main" type="inkWord" rotatedBoundingBox="8217,5643 8611,5971 8465,6147 8070,5819"/>
              </emma:interpretation>
              <emma:one-of disjunction-type="recognition" id="oneOf9">
                <emma:interpretation id="interp45" emma:lang="" emma:confidence="0">
                  <emma:literal>5</emma:literal>
                </emma:interpretation>
                <emma:interpretation id="interp46" emma:lang="" emma:confidence="0">
                  <emma:literal>的</emma:literal>
                </emma:interpretation>
                <emma:interpretation id="interp47" emma:lang="" emma:confidence="0">
                  <emma:literal>七</emma:literal>
                </emma:interpretation>
                <emma:interpretation id="interp48" emma:lang="" emma:confidence="0">
                  <emma:literal>云</emma:literal>
                </emma:interpretation>
                <emma:interpretation id="interp49" emma:lang="" emma:confidence="0">
                  <emma:literal>亏</emma:literal>
                </emma:interpretation>
              </emma:one-of>
            </emma:emma>
          </inkml:annotationXML>
          <inkml:trace contextRef="#ctx0" brushRef="#br0" timeOffset="6375.3646">8178 5842 12940,'0'0'1313,"19"0"-1505,1 0 800,0-20-512,0 20-640,19-19-1762,-19 19-7880</inkml:trace>
          <inkml:trace contextRef="#ctx0" brushRef="#br0" timeOffset="6729.385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      </inkml:traceGroup>
        <inkml:traceGroup>
          <inkml:annotationXML>
            <emma:emma xmlns:emma="http://www.w3.org/2003/04/emma" version="1.0">
              <emma:interpretation id="{BEC7C91A-DE06-421C-835B-27EA75CCAD54}" emma:medium="tactile" emma:mode="ink">
                <msink:context xmlns:msink="http://schemas.microsoft.com/ink/2010/main" type="inkWord" rotatedBoundingBox="10302,5189 11693,5111 11748,6088 10357,6167"/>
              </emma:interpretation>
              <emma:one-of disjunction-type="recognition" id="oneOf10">
                <emma:interpretation id="interp50" emma:lang="" emma:confidence="0">
                  <emma:literal>日</emma:literal>
                </emma:interpretation>
                <emma:interpretation id="interp51" emma:lang="" emma:confidence="0">
                  <emma:literal>☺</emma:literal>
                </emma:interpretation>
                <emma:interpretation id="interp52" emma:lang="" emma:confidence="0">
                  <emma:literal>②</emma:literal>
                </emma:interpretation>
                <emma:interpretation id="interp53" emma:lang="" emma:confidence="0">
                  <emma:literal>◎</emma:literal>
                </emma:interpretation>
                <emma:interpretation id="interp54" emma:lang="" emma:confidence="0">
                  <emma:literal>©</emma:literal>
                </emma:interpretation>
              </emma:one-of>
            </emma:emma>
          </inkml:annotationXML>
          <inkml:trace contextRef="#ctx0" brushRef="#br0" timeOffset="9145.5232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      </inkml:traceGroup>
        <inkml:traceGroup>
          <inkml:annotationXML>
            <emma:emma xmlns:emma="http://www.w3.org/2003/04/emma" version="1.0">
              <emma:interpretation id="{5EF631B2-A915-4035-B282-4733AA2D4568}" emma:medium="tactile" emma:mode="ink">
                <msink:context xmlns:msink="http://schemas.microsoft.com/ink/2010/main" type="inkWord" rotatedBoundingBox="11165,5046 11789,5219 11680,5613 11056,5440"/>
              </emma:interpretation>
              <emma:one-of disjunction-type="recognition" id="oneOf11">
                <emma:interpretation id="interp55" emma:lang="" emma:confidence="0">
                  <emma:literal>以</emma:literal>
                </emma:interpretation>
                <emma:interpretation id="interp56" emma:lang="" emma:confidence="0">
                  <emma:literal>小</emma:literal>
                </emma:interpretation>
                <emma:interpretation id="interp57" emma:lang="" emma:confidence="0">
                  <emma:literal>川</emma:literal>
                </emma:interpretation>
                <emma:interpretation id="interp58" emma:lang="" emma:confidence="0">
                  <emma:literal>心</emma:literal>
                </emma:interpretation>
                <emma:interpretation id="interp59" emma:lang="" emma:confidence="0">
                  <emma:literal>”</emma:literal>
                </emma:interpretation>
              </emma:one-of>
            </emma:emma>
          </inkml:annotationXML>
          <inkml:trace contextRef="#ctx0" brushRef="#br0" timeOffset="9695.5542">11195 5147 5381,'-20'0'672,"0"0"-223,20 0 1472,-20 19 97,20 1-256,-19 20-289,19-20-640,0 19-384,0 2-97,0-2-128,0-20-96,19 22-64,1-21-384,0-1-609,20 1-448,-20-20-1089,19 0-3908</inkml:trace>
          <inkml:trace contextRef="#ctx0" brushRef="#br0" timeOffset="9882.565">11373 5285 10730,'-20'21'1697,"20"-1"-1697,20-20 385,-20 19-97,0 1-128,20 20-96,1-40-32,-21 20-224,20 0-417,-20-1-416,18-19-1889,-18 0-5701</inkml:trace>
          <inkml:trace contextRef="#ctx0" brushRef="#br0" timeOffset="10127.5792">11452 5126 12107,'-18'0'993,"18"0"-961,18 0 480,3 21 321,-1-21 416,20 19 1,-1 22-866,1-2-256,-1 0-96,-19 2 0,0-2-32,0 21-96,-20-40-192,0 19-1,0-19 1,-20 20-160,-20-20-737,21 0-2787</inkml:trace>
        </inkml:traceGroup>
        <inkml:traceGroup>
          <inkml:annotationXML>
            <emma:emma xmlns:emma="http://www.w3.org/2003/04/emma" version="1.0">
              <emma:interpretation id="{558F985A-BCCE-4664-A258-3B3418C9A896}" emma:medium="tactile" emma:mode="ink">
                <msink:context xmlns:msink="http://schemas.microsoft.com/ink/2010/main" type="inkWord" rotatedBoundingBox="12192,5655 12346,5993 12045,6130 11892,5791"/>
              </emma:interpretation>
              <emma:one-of disjunction-type="recognition" id="oneOf12">
                <emma:interpretation id="interp60" emma:lang="" emma:confidence="0">
                  <emma:literal>G</emma:literal>
                </emma:interpretation>
                <emma:interpretation id="interp61" emma:lang="" emma:confidence="0">
                  <emma:literal>之</emma:literal>
                </emma:interpretation>
                <emma:interpretation id="interp62" emma:lang="" emma:confidence="0">
                  <emma:literal>匕</emma:literal>
                </emma:interpretation>
                <emma:interpretation id="interp63" emma:lang="" emma:confidence="0">
                  <emma:literal>≤</emma:literal>
                </emma:interpretation>
                <emma:interpretation id="interp64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7894.0236">12128 5703 11915,'20'0'288,"-20"0"577,0 0 32,-20 0-289,20 0-159,-20 0-129,0 0-224,0 20-96,-19-1 96,19 22 96,0-2-96,0 0-96,20 2 33,0-22 31,0 21 64,40-20-64,-20 0 64,39 0-64,-19-20-224,19 19-161,-18-19-415,-3-19-962,-18 19-2786</inkml:trace>
          <inkml:trace contextRef="#ctx0" brushRef="#br0" timeOffset="18045.0318">12068 5882 13708,'20'0'833,"-20"0"-993,40 0 320,-20 0 0,19 0-128,-19-21-384,21 21-1442,-3 0-3170</inkml:trace>
        </inkml:traceGroup>
        <inkml:traceGroup>
          <inkml:annotationXML>
            <emma:emma xmlns:emma="http://www.w3.org/2003/04/emma" version="1.0">
              <emma:interpretation id="{13A53A3C-7F79-4061-80D1-4ADC3F613B73}" emma:medium="tactile" emma:mode="ink">
                <msink:context xmlns:msink="http://schemas.microsoft.com/ink/2010/main" type="inkWord" rotatedBoundingBox="12582,5107 13841,5036 13895,6006 12637,6077"/>
              </emma:interpretation>
              <emma:one-of disjunction-type="recognition" id="oneOf13">
                <emma:interpretation id="interp65" emma:lang="" emma:confidence="0">
                  <emma:literal>成</emma:literal>
                </emma:interpretation>
                <emma:interpretation id="interp66" emma:lang="" emma:confidence="0">
                  <emma:literal>帔</emma:literal>
                </emma:interpretation>
                <emma:interpretation id="interp67" emma:lang="" emma:confidence="0">
                  <emma:literal>陂</emma:literal>
                </emma:interpretation>
                <emma:interpretation id="interp68" emma:lang="" emma:confidence="0">
                  <emma:literal>胀</emma:literal>
                </emma:interpretation>
                <emma:interpretation id="interp69" emma:lang="" emma:confidence="0">
                  <emma:literal>陈</emma:literal>
                </emma:interpretation>
              </emma:one-of>
            </emma:emma>
          </inkml:annotationXML>
          <inkml:trace contextRef="#ctx0" brushRef="#br0" timeOffset="25847.4782">12624 5425 12299,'0'0'673,"0"0"-705,0 0 384,0 20 801,0-1 289,21 21-289,-21 0-641,18 19-352,-18 22-32,20-23-64,-20 3 1,20-3-1,1-17-96,-21-2 64,20 1-225,-20-20-127,0 0-64,0-1-545,0-19-1217,0 0-2082</inkml:trace>
          <inkml:trace contextRef="#ctx0" brushRef="#br0" timeOffset="26099.4929">12744 5484 10441,'0'-20'2755,"0"20"-2659,0 0 417,0 0-385,18 20 384,-18 0 449,21 40-416,-1-21-257,-20 21-128,20 0-32,0 0-64,0-1-32,-1-19-160,-19-1-320,20-19-481,0 20-705,-20-20-1729,0-20-3812</inkml:trace>
          <inkml:trace contextRef="#ctx0" brushRef="#br0" timeOffset="26525.5171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        <inkml:trace contextRef="#ctx0" brushRef="#br0" timeOffset="28732.6432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        <inkml:trace contextRef="#ctx0" brushRef="#br0" timeOffset="28949.6559">13260 5246 6342,'-20'0'5701,"20"0"-5060,0 0 1248,0 0-607,39 0-225,-19 20-513,20-1-480,-1 2-32,-19-21-64,20 20-416,-19-1-641,-3-19-1314,2 20-2305</inkml:trace>
          <inkml:trace contextRef="#ctx0" brushRef="#br0" timeOffset="29143.667">13418 5186 9384,'0'21'1858,"0"-2"-1057,-20 1 929,20 0-417,-20-1-480,1 2-513,19-1-224,-20-1-128,0 1-288,0-1-481,20 2-1473,0-21-3171</inkml:trace>
        </inkml:traceGroup>
        <inkml:traceGroup>
          <inkml:annotationXML>
            <emma:emma xmlns:emma="http://www.w3.org/2003/04/emma" version="1.0">
              <emma:interpretation id="{8ACB28C9-0A9D-40A4-94A7-C1FC2EED6872}" emma:medium="tactile" emma:mode="ink">
                <msink:context xmlns:msink="http://schemas.microsoft.com/ink/2010/main" type="inkWord" rotatedBoundingBox="13640,5077 13936,5350 13795,5504 13498,5230"/>
              </emma:interpretation>
              <emma:one-of disjunction-type="recognition" id="oneOf14">
                <emma:interpretation id="interp70" emma:lang="" emma:confidence="0">
                  <emma:literal>4</emma:literal>
                </emma:interpretation>
                <emma:interpretation id="interp71" emma:lang="" emma:confidence="0">
                  <emma:literal>“</emma:literal>
                </emma:interpretation>
                <emma:interpretation id="interp72" emma:lang="" emma:confidence="0">
                  <emma:literal>”</emma:literal>
                </emma:interpretation>
                <emma:interpretation id="interp73" emma:lang="" emma:confidence="0">
                  <emma:literal>个</emma:literal>
                </emma:interpretation>
                <emma:interpretation id="interp74" emma:lang="" emma:confidence="0">
                  <emma:literal>屮</emma:literal>
                </emma:interpretation>
              </emma:one-of>
            </emma:emma>
          </inkml:annotationXML>
          <inkml:trace contextRef="#ctx0" brushRef="#br0" timeOffset="29417.6826">13576 5166 9096,'0'-19'1409,"0"19"-1024,0 0 768,0 19-577,0-19 193,0 20 96,0 1-417,0 18-223,0-19-1,20-1 160,1 2-96,-1-21-159,0 20 31,19-20-96,1 0 0,0 0-192,-1-20-128,-19 20-161,-20-21-576,20 21-1089,-20 0-2210</inkml:trace>
          <inkml:trace contextRef="#ctx0" brushRef="#br0" timeOffset="29605.6934">13736 5166 10634,'0'41'1409,"0"-22"929,0 1-608,20 19-705,-20 2-545,0-2-256,20 1-256,-20 0-416,19-1-1538,-19-19-8200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6:08.195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Group>
    <inkml:annotationXML>
      <emma:emma xmlns:emma="http://www.w3.org/2003/04/emma" version="1.0">
        <emma:interpretation id="{B2C7E31E-D226-4C33-B4B9-2B82D9E889F4}" emma:medium="tactile" emma:mode="ink">
          <msink:context xmlns:msink="http://schemas.microsoft.com/ink/2010/main" type="writingRegion" rotatedBoundingBox="5894,8922 6073,8922 6073,8937 5894,8937"/>
        </emma:interpretation>
      </emma:emma>
    </inkml:annotationXML>
    <inkml:traceGroup>
      <inkml:annotationXML>
        <emma:emma xmlns:emma="http://www.w3.org/2003/04/emma" version="1.0">
          <emma:interpretation id="{CC8097AC-7F37-40FB-8649-987A45B79DBC}" emma:medium="tactile" emma:mode="ink">
            <msink:context xmlns:msink="http://schemas.microsoft.com/ink/2010/main" type="paragraph" rotatedBoundingBox="5894,8922 6073,8922 6073,8937 5894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B554A3-8DB9-4752-8F43-DD3DD95A32C1}" emma:medium="tactile" emma:mode="ink">
              <msink:context xmlns:msink="http://schemas.microsoft.com/ink/2010/main" type="line" rotatedBoundingBox="5894,8922 6073,8922 6073,8937 5894,8937"/>
            </emma:interpretation>
          </emma:emma>
        </inkml:annotationXML>
        <inkml:traceGroup>
          <inkml:annotationXML>
            <emma:emma xmlns:emma="http://www.w3.org/2003/04/emma" version="1.0">
              <emma:interpretation id="{868E478D-F01D-4EA1-AFCA-F2E426BCFBCC}" emma:medium="tactile" emma:mode="ink">
                <msink:context xmlns:msink="http://schemas.microsoft.com/ink/2010/main" type="inkWord" rotatedBoundingBox="5894,8922 6073,8922 6073,8937 5894,8937"/>
              </emma:interpretation>
              <emma:one-of disjunction-type="recognition" id="oneOf0">
                <emma:interpretation id="interp0" emma:lang="" emma:confidence="0">
                  <emma:literal>一</emma:literal>
                </emma:interpretation>
                <emma:interpretation id="interp1" emma:lang="" emma:confidence="0">
                  <emma:literal>―</emma:literal>
                </emma:interpretation>
                <emma:interpretation id="interp2" emma:lang="" emma:confidence="0">
                  <emma:literal>ㄧ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5894 8922 12491,'21'0'513,"-1"0"-449,-2 0-32,-18 0 0,41 0-32,-21 0-320,0 0-1314,19 0-2178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37.png"/><Relationship Id="rId9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47.png"/><Relationship Id="rId18" Type="http://schemas.openxmlformats.org/officeDocument/2006/relationships/image" Target="../media/image41.w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46.png"/><Relationship Id="rId17" Type="http://schemas.openxmlformats.org/officeDocument/2006/relationships/oleObject" Target="../embeddings/oleObject2.bin"/><Relationship Id="rId2" Type="http://schemas.openxmlformats.org/officeDocument/2006/relationships/tags" Target="../tags/tag1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.vml"/><Relationship Id="rId6" Type="http://schemas.openxmlformats.org/officeDocument/2006/relationships/tags" Target="../tags/tag16.xml"/><Relationship Id="rId11" Type="http://schemas.openxmlformats.org/officeDocument/2006/relationships/image" Target="../media/image45.png"/><Relationship Id="rId5" Type="http://schemas.openxmlformats.org/officeDocument/2006/relationships/tags" Target="../tags/tag15.xml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44.png"/><Relationship Id="rId19" Type="http://schemas.openxmlformats.org/officeDocument/2006/relationships/oleObject" Target="../embeddings/oleObject3.bin"/><Relationship Id="rId4" Type="http://schemas.openxmlformats.org/officeDocument/2006/relationships/tags" Target="../tags/tag14.xm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53.png"/><Relationship Id="rId18" Type="http://schemas.openxmlformats.org/officeDocument/2006/relationships/image" Target="../media/image40.wmf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52.png"/><Relationship Id="rId17" Type="http://schemas.openxmlformats.org/officeDocument/2006/relationships/oleObject" Target="../embeddings/oleObject1.bin"/><Relationship Id="rId2" Type="http://schemas.openxmlformats.org/officeDocument/2006/relationships/tags" Target="../tags/tag18.xml"/><Relationship Id="rId16" Type="http://schemas.openxmlformats.org/officeDocument/2006/relationships/image" Target="../media/image56.png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2.vml"/><Relationship Id="rId6" Type="http://schemas.openxmlformats.org/officeDocument/2006/relationships/tags" Target="../tags/tag22.xml"/><Relationship Id="rId11" Type="http://schemas.openxmlformats.org/officeDocument/2006/relationships/image" Target="../media/image51.png"/><Relationship Id="rId5" Type="http://schemas.openxmlformats.org/officeDocument/2006/relationships/tags" Target="../tags/tag21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oleObject" Target="../embeddings/oleObject4.bin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tags" Target="../tags/tag49.xml"/><Relationship Id="rId39" Type="http://schemas.openxmlformats.org/officeDocument/2006/relationships/image" Target="../media/image69.png"/><Relationship Id="rId21" Type="http://schemas.openxmlformats.org/officeDocument/2006/relationships/tags" Target="../tags/tag44.xml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customXml" Target="../ink/ink9.xml"/><Relationship Id="rId55" Type="http://schemas.openxmlformats.org/officeDocument/2006/relationships/image" Target="../media/image57.wmf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9" Type="http://schemas.openxmlformats.org/officeDocument/2006/relationships/image" Target="../media/image59.png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95.emf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customXml" Target="../ink/ink10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slideLayout" Target="../slideLayouts/slideLayout47.xml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8.xml"/><Relationship Id="rId8" Type="http://schemas.openxmlformats.org/officeDocument/2006/relationships/tags" Target="../tags/tag31.xml"/><Relationship Id="rId51" Type="http://schemas.openxmlformats.org/officeDocument/2006/relationships/image" Target="../media/image94.emf"/><Relationship Id="rId3" Type="http://schemas.openxmlformats.org/officeDocument/2006/relationships/tags" Target="../tags/tag26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tags" Target="../tags/tag43.xml"/><Relationship Id="rId41" Type="http://schemas.openxmlformats.org/officeDocument/2006/relationships/image" Target="../media/image71.png"/><Relationship Id="rId54" Type="http://schemas.openxmlformats.org/officeDocument/2006/relationships/oleObject" Target="../embeddings/oleObject5.bin"/><Relationship Id="rId1" Type="http://schemas.openxmlformats.org/officeDocument/2006/relationships/vmlDrawing" Target="../drawings/vmlDrawing3.vml"/><Relationship Id="rId6" Type="http://schemas.openxmlformats.org/officeDocument/2006/relationships/tags" Target="../tags/tag29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93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77.png"/><Relationship Id="rId39" Type="http://schemas.openxmlformats.org/officeDocument/2006/relationships/image" Target="../media/image104.emf"/><Relationship Id="rId21" Type="http://schemas.openxmlformats.org/officeDocument/2006/relationships/image" Target="../media/image72.png"/><Relationship Id="rId34" Type="http://schemas.openxmlformats.org/officeDocument/2006/relationships/image" Target="../media/image8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76.png"/><Relationship Id="rId33" Type="http://schemas.openxmlformats.org/officeDocument/2006/relationships/image" Target="../media/image81.png"/><Relationship Id="rId38" Type="http://schemas.openxmlformats.org/officeDocument/2006/relationships/customXml" Target="../ink/ink11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75.png"/><Relationship Id="rId32" Type="http://schemas.openxmlformats.org/officeDocument/2006/relationships/image" Target="../media/image65.png"/><Relationship Id="rId37" Type="http://schemas.openxmlformats.org/officeDocument/2006/relationships/image" Target="../media/image85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4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64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63.png"/><Relationship Id="rId35" Type="http://schemas.openxmlformats.org/officeDocument/2006/relationships/image" Target="../media/image83.png"/><Relationship Id="rId8" Type="http://schemas.openxmlformats.org/officeDocument/2006/relationships/tags" Target="../tags/tag57.xml"/><Relationship Id="rId3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87.wmf"/><Relationship Id="rId3" Type="http://schemas.openxmlformats.org/officeDocument/2006/relationships/tags" Target="../tags/tag69.xml"/><Relationship Id="rId21" Type="http://schemas.openxmlformats.org/officeDocument/2006/relationships/image" Target="../media/image81.png"/><Relationship Id="rId7" Type="http://schemas.openxmlformats.org/officeDocument/2006/relationships/tags" Target="../tags/tag73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54.png"/><Relationship Id="rId25" Type="http://schemas.openxmlformats.org/officeDocument/2006/relationships/oleObject" Target="../embeddings/oleObject7.bin"/><Relationship Id="rId2" Type="http://schemas.openxmlformats.org/officeDocument/2006/relationships/tags" Target="../tags/tag68.xml"/><Relationship Id="rId16" Type="http://schemas.openxmlformats.org/officeDocument/2006/relationships/image" Target="../media/image53.png"/><Relationship Id="rId20" Type="http://schemas.openxmlformats.org/officeDocument/2006/relationships/image" Target="../media/image78.png"/><Relationship Id="rId1" Type="http://schemas.openxmlformats.org/officeDocument/2006/relationships/vmlDrawing" Target="../drawings/vmlDrawing4.v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86.wmf"/><Relationship Id="rId5" Type="http://schemas.openxmlformats.org/officeDocument/2006/relationships/tags" Target="../tags/tag71.xml"/><Relationship Id="rId15" Type="http://schemas.openxmlformats.org/officeDocument/2006/relationships/image" Target="../media/image52.png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88.wmf"/><Relationship Id="rId10" Type="http://schemas.openxmlformats.org/officeDocument/2006/relationships/tags" Target="../tags/tag76.xml"/><Relationship Id="rId19" Type="http://schemas.openxmlformats.org/officeDocument/2006/relationships/image" Target="../media/image56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51.png"/><Relationship Id="rId22" Type="http://schemas.openxmlformats.org/officeDocument/2006/relationships/image" Target="../media/image82.png"/><Relationship Id="rId27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80.xml"/><Relationship Id="rId7" Type="http://schemas.openxmlformats.org/officeDocument/2006/relationships/image" Target="../media/image5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81.xml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91.wmf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95.png"/><Relationship Id="rId17" Type="http://schemas.openxmlformats.org/officeDocument/2006/relationships/oleObject" Target="../embeddings/oleObject11.bin"/><Relationship Id="rId2" Type="http://schemas.openxmlformats.org/officeDocument/2006/relationships/tags" Target="../tags/tag82.xml"/><Relationship Id="rId16" Type="http://schemas.openxmlformats.org/officeDocument/2006/relationships/image" Target="../media/image90.wmf"/><Relationship Id="rId20" Type="http://schemas.openxmlformats.org/officeDocument/2006/relationships/image" Target="../media/image92.wmf"/><Relationship Id="rId1" Type="http://schemas.openxmlformats.org/officeDocument/2006/relationships/vmlDrawing" Target="../drawings/vmlDrawing5.vml"/><Relationship Id="rId6" Type="http://schemas.openxmlformats.org/officeDocument/2006/relationships/tags" Target="../tags/tag86.xml"/><Relationship Id="rId11" Type="http://schemas.openxmlformats.org/officeDocument/2006/relationships/image" Target="../media/image94.png"/><Relationship Id="rId5" Type="http://schemas.openxmlformats.org/officeDocument/2006/relationships/tags" Target="../tags/tag85.xml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93.png"/><Relationship Id="rId19" Type="http://schemas.openxmlformats.org/officeDocument/2006/relationships/oleObject" Target="../embeddings/oleObject12.bin"/><Relationship Id="rId4" Type="http://schemas.openxmlformats.org/officeDocument/2006/relationships/tags" Target="../tags/tag84.xml"/><Relationship Id="rId9" Type="http://schemas.openxmlformats.org/officeDocument/2006/relationships/image" Target="../media/image47.png"/><Relationship Id="rId14" Type="http://schemas.openxmlformats.org/officeDocument/2006/relationships/image" Target="../media/image89.w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00.png"/><Relationship Id="rId26" Type="http://schemas.openxmlformats.org/officeDocument/2006/relationships/customXml" Target="../ink/ink13.xml"/><Relationship Id="rId39" Type="http://schemas.openxmlformats.org/officeDocument/2006/relationships/oleObject" Target="../embeddings/oleObject14.bin"/><Relationship Id="rId21" Type="http://schemas.openxmlformats.org/officeDocument/2006/relationships/image" Target="../media/image101.png"/><Relationship Id="rId34" Type="http://schemas.openxmlformats.org/officeDocument/2006/relationships/image" Target="../media/image63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47.png"/><Relationship Id="rId25" Type="http://schemas.openxmlformats.org/officeDocument/2006/relationships/image" Target="../media/image123.emf"/><Relationship Id="rId33" Type="http://schemas.openxmlformats.org/officeDocument/2006/relationships/image" Target="../media/image127.emf"/><Relationship Id="rId38" Type="http://schemas.openxmlformats.org/officeDocument/2006/relationships/image" Target="../media/image128.emf"/><Relationship Id="rId2" Type="http://schemas.openxmlformats.org/officeDocument/2006/relationships/tags" Target="../tags/tag87.xml"/><Relationship Id="rId16" Type="http://schemas.openxmlformats.org/officeDocument/2006/relationships/image" Target="../media/image46.png"/><Relationship Id="rId20" Type="http://schemas.openxmlformats.org/officeDocument/2006/relationships/image" Target="../media/image52.png"/><Relationship Id="rId29" Type="http://schemas.openxmlformats.org/officeDocument/2006/relationships/image" Target="../media/image125.emf"/><Relationship Id="rId1" Type="http://schemas.openxmlformats.org/officeDocument/2006/relationships/vmlDrawing" Target="../drawings/vmlDrawing6.v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customXml" Target="../ink/ink17.xml"/><Relationship Id="rId40" Type="http://schemas.openxmlformats.org/officeDocument/2006/relationships/image" Target="../media/image97.wmf"/><Relationship Id="rId5" Type="http://schemas.openxmlformats.org/officeDocument/2006/relationships/tags" Target="../tags/tag90.xml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28" Type="http://schemas.openxmlformats.org/officeDocument/2006/relationships/customXml" Target="../ink/ink14.xml"/><Relationship Id="rId36" Type="http://schemas.openxmlformats.org/officeDocument/2006/relationships/image" Target="../media/image96.wmf"/><Relationship Id="rId10" Type="http://schemas.openxmlformats.org/officeDocument/2006/relationships/tags" Target="../tags/tag95.xml"/><Relationship Id="rId19" Type="http://schemas.openxmlformats.org/officeDocument/2006/relationships/image" Target="../media/image51.png"/><Relationship Id="rId31" Type="http://schemas.openxmlformats.org/officeDocument/2006/relationships/image" Target="../media/image126.emf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Relationship Id="rId27" Type="http://schemas.openxmlformats.org/officeDocument/2006/relationships/image" Target="../media/image124.emf"/><Relationship Id="rId30" Type="http://schemas.openxmlformats.org/officeDocument/2006/relationships/customXml" Target="../ink/ink15.xml"/><Relationship Id="rId35" Type="http://schemas.openxmlformats.org/officeDocument/2006/relationships/oleObject" Target="../embeddings/oleObject13.bin"/><Relationship Id="rId8" Type="http://schemas.openxmlformats.org/officeDocument/2006/relationships/tags" Target="../tags/tag93.xml"/><Relationship Id="rId3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1.png"/><Relationship Id="rId18" Type="http://schemas.openxmlformats.org/officeDocument/2006/relationships/image" Target="../media/image130.emf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100.png"/><Relationship Id="rId17" Type="http://schemas.openxmlformats.org/officeDocument/2006/relationships/customXml" Target="../ink/ink19.xml"/><Relationship Id="rId2" Type="http://schemas.openxmlformats.org/officeDocument/2006/relationships/tags" Target="../tags/tag99.xml"/><Relationship Id="rId16" Type="http://schemas.openxmlformats.org/officeDocument/2006/relationships/image" Target="../media/image129.emf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47.png"/><Relationship Id="rId5" Type="http://schemas.openxmlformats.org/officeDocument/2006/relationships/tags" Target="../tags/tag102.xml"/><Relationship Id="rId15" Type="http://schemas.openxmlformats.org/officeDocument/2006/relationships/customXml" Target="../ink/ink18.xml"/><Relationship Id="rId10" Type="http://schemas.openxmlformats.org/officeDocument/2006/relationships/image" Target="../media/image46.png"/><Relationship Id="rId4" Type="http://schemas.openxmlformats.org/officeDocument/2006/relationships/tags" Target="../tags/tag101.xml"/><Relationship Id="rId9" Type="http://schemas.openxmlformats.org/officeDocument/2006/relationships/image" Target="../media/image103.png"/><Relationship Id="rId1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26" Type="http://schemas.openxmlformats.org/officeDocument/2006/relationships/image" Target="../media/image138.emf"/><Relationship Id="rId3" Type="http://schemas.openxmlformats.org/officeDocument/2006/relationships/tags" Target="../tags/tag107.xml"/><Relationship Id="rId21" Type="http://schemas.openxmlformats.org/officeDocument/2006/relationships/customXml" Target="../ink/ink21.xml"/><Relationship Id="rId7" Type="http://schemas.openxmlformats.org/officeDocument/2006/relationships/tags" Target="../tags/tag111.xml"/><Relationship Id="rId12" Type="http://schemas.openxmlformats.org/officeDocument/2006/relationships/image" Target="../media/image105.png"/><Relationship Id="rId17" Type="http://schemas.openxmlformats.org/officeDocument/2006/relationships/image" Target="../media/image106.png"/><Relationship Id="rId25" Type="http://schemas.openxmlformats.org/officeDocument/2006/relationships/customXml" Target="../ink/ink23.xml"/><Relationship Id="rId2" Type="http://schemas.openxmlformats.org/officeDocument/2006/relationships/tags" Target="../tags/tag106.xml"/><Relationship Id="rId16" Type="http://schemas.openxmlformats.org/officeDocument/2006/relationships/image" Target="../media/image51.png"/><Relationship Id="rId20" Type="http://schemas.openxmlformats.org/officeDocument/2006/relationships/image" Target="../media/image135.emf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04.png"/><Relationship Id="rId24" Type="http://schemas.openxmlformats.org/officeDocument/2006/relationships/image" Target="../media/image137.emf"/><Relationship Id="rId5" Type="http://schemas.openxmlformats.org/officeDocument/2006/relationships/tags" Target="../tags/tag109.xml"/><Relationship Id="rId15" Type="http://schemas.openxmlformats.org/officeDocument/2006/relationships/image" Target="../media/image100.png"/><Relationship Id="rId23" Type="http://schemas.openxmlformats.org/officeDocument/2006/relationships/customXml" Target="../ink/ink22.xml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20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46.png"/><Relationship Id="rId22" Type="http://schemas.openxmlformats.org/officeDocument/2006/relationships/image" Target="../media/image136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9" Type="http://schemas.openxmlformats.org/officeDocument/2006/relationships/image" Target="../media/image120.png"/><Relationship Id="rId21" Type="http://schemas.openxmlformats.org/officeDocument/2006/relationships/tags" Target="../tags/tag133.xml"/><Relationship Id="rId34" Type="http://schemas.microsoft.com/office/2007/relationships/hdphoto" Target="../media/hdphoto6.wdp"/><Relationship Id="rId42" Type="http://schemas.openxmlformats.org/officeDocument/2006/relationships/image" Target="../media/image123.png"/><Relationship Id="rId47" Type="http://schemas.openxmlformats.org/officeDocument/2006/relationships/customXml" Target="../ink/ink25.xml"/><Relationship Id="rId50" Type="http://schemas.openxmlformats.org/officeDocument/2006/relationships/image" Target="../media/image159.emf"/><Relationship Id="rId55" Type="http://schemas.openxmlformats.org/officeDocument/2006/relationships/oleObject" Target="../embeddings/oleObject17.bin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9" Type="http://schemas.openxmlformats.org/officeDocument/2006/relationships/image" Target="../media/image111.png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image" Target="../media/image114.pn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45" Type="http://schemas.openxmlformats.org/officeDocument/2006/relationships/customXml" Target="../ink/ink24.xml"/><Relationship Id="rId53" Type="http://schemas.openxmlformats.org/officeDocument/2006/relationships/oleObject" Target="../embeddings/oleObject16.bin"/><Relationship Id="rId58" Type="http://schemas.openxmlformats.org/officeDocument/2006/relationships/image" Target="../media/image96.wmf"/><Relationship Id="rId5" Type="http://schemas.openxmlformats.org/officeDocument/2006/relationships/tags" Target="../tags/tag117.xml"/><Relationship Id="rId19" Type="http://schemas.openxmlformats.org/officeDocument/2006/relationships/tags" Target="../tags/tag131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slideLayout" Target="../slideLayouts/slideLayout47.xml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43" Type="http://schemas.openxmlformats.org/officeDocument/2006/relationships/image" Target="../media/image124.png"/><Relationship Id="rId48" Type="http://schemas.openxmlformats.org/officeDocument/2006/relationships/image" Target="../media/image158.emf"/><Relationship Id="rId56" Type="http://schemas.openxmlformats.org/officeDocument/2006/relationships/image" Target="../media/image110.wmf"/><Relationship Id="rId8" Type="http://schemas.openxmlformats.org/officeDocument/2006/relationships/tags" Target="../tags/tag120.xml"/><Relationship Id="rId51" Type="http://schemas.openxmlformats.org/officeDocument/2006/relationships/oleObject" Target="../embeddings/oleObject15.bin"/><Relationship Id="rId3" Type="http://schemas.openxmlformats.org/officeDocument/2006/relationships/tags" Target="../tags/tag115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image" Target="../media/image115.png"/><Relationship Id="rId38" Type="http://schemas.openxmlformats.org/officeDocument/2006/relationships/image" Target="../media/image119.png"/><Relationship Id="rId46" Type="http://schemas.openxmlformats.org/officeDocument/2006/relationships/image" Target="../media/image157.emf"/><Relationship Id="rId20" Type="http://schemas.openxmlformats.org/officeDocument/2006/relationships/tags" Target="../tags/tag132.xml"/><Relationship Id="rId41" Type="http://schemas.openxmlformats.org/officeDocument/2006/relationships/image" Target="../media/image122.png"/><Relationship Id="rId54" Type="http://schemas.openxmlformats.org/officeDocument/2006/relationships/image" Target="../media/image109.wmf"/><Relationship Id="rId1" Type="http://schemas.openxmlformats.org/officeDocument/2006/relationships/vmlDrawing" Target="../drawings/vmlDrawing7.vml"/><Relationship Id="rId6" Type="http://schemas.openxmlformats.org/officeDocument/2006/relationships/tags" Target="../tags/tag118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image" Target="../media/image94.png"/><Relationship Id="rId36" Type="http://schemas.openxmlformats.org/officeDocument/2006/relationships/image" Target="../media/image117.png"/><Relationship Id="rId49" Type="http://schemas.openxmlformats.org/officeDocument/2006/relationships/customXml" Target="../ink/ink26.xml"/><Relationship Id="rId57" Type="http://schemas.openxmlformats.org/officeDocument/2006/relationships/oleObject" Target="../embeddings/oleObject18.bin"/><Relationship Id="rId10" Type="http://schemas.openxmlformats.org/officeDocument/2006/relationships/tags" Target="../tags/tag122.xml"/><Relationship Id="rId31" Type="http://schemas.openxmlformats.org/officeDocument/2006/relationships/image" Target="../media/image113.png"/><Relationship Id="rId44" Type="http://schemas.openxmlformats.org/officeDocument/2006/relationships/image" Target="../media/image125.png"/><Relationship Id="rId52" Type="http://schemas.openxmlformats.org/officeDocument/2006/relationships/image" Target="../media/image10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141.xml"/><Relationship Id="rId7" Type="http://schemas.openxmlformats.org/officeDocument/2006/relationships/image" Target="../media/image5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42.xm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hyperlink" Target="http://scs.ryerson.ca/~aharley/vis/conv/" TargetMode="External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tags" Target="../tags/tag145.xml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71.emf"/><Relationship Id="rId2" Type="http://schemas.openxmlformats.org/officeDocument/2006/relationships/tags" Target="../tags/tag144.xml"/><Relationship Id="rId16" Type="http://schemas.openxmlformats.org/officeDocument/2006/relationships/customXml" Target="../ink/ink28.xml"/><Relationship Id="rId1" Type="http://schemas.openxmlformats.org/officeDocument/2006/relationships/tags" Target="../tags/tag143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70.emf"/><Relationship Id="rId10" Type="http://schemas.openxmlformats.org/officeDocument/2006/relationships/image" Target="../media/image132.png"/><Relationship Id="rId4" Type="http://schemas.openxmlformats.org/officeDocument/2006/relationships/tags" Target="../tags/tag146.xml"/><Relationship Id="rId9" Type="http://schemas.openxmlformats.org/officeDocument/2006/relationships/image" Target="../media/image131.jpeg"/><Relationship Id="rId14" Type="http://schemas.openxmlformats.org/officeDocument/2006/relationships/customXml" Target="../ink/ink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tags" Target="../tags/tag149.xml"/><Relationship Id="rId21" Type="http://schemas.openxmlformats.org/officeDocument/2006/relationships/image" Target="../media/image141.png"/><Relationship Id="rId7" Type="http://schemas.openxmlformats.org/officeDocument/2006/relationships/tags" Target="../tags/tag153.xml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tags" Target="../tags/tag148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51.xml"/><Relationship Id="rId15" Type="http://schemas.openxmlformats.org/officeDocument/2006/relationships/image" Target="../media/image135.png"/><Relationship Id="rId23" Type="http://schemas.openxmlformats.org/officeDocument/2006/relationships/image" Target="../media/image178.emf"/><Relationship Id="rId10" Type="http://schemas.openxmlformats.org/officeDocument/2006/relationships/tags" Target="../tags/tag156.xml"/><Relationship Id="rId19" Type="http://schemas.openxmlformats.org/officeDocument/2006/relationships/image" Target="../media/image139.png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../media/image134.png"/><Relationship Id="rId22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0.jpg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330520" y="2174400"/>
              <a:ext cx="1823400" cy="60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05901" y="4103808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</a:t>
            </a:r>
            <a:r>
              <a:rPr lang="en-US" sz="2400" b="1" u="sng" dirty="0" smtClean="0"/>
              <a:t>activation function</a:t>
            </a:r>
            <a:r>
              <a:rPr lang="zh-CN" altLang="en-US" sz="2400" b="1" u="sng" dirty="0" smtClean="0"/>
              <a:t>激活函数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p:sp>
        <p:nvSpPr>
          <p:cNvPr id="20" name="Oval 4"/>
          <p:cNvSpPr/>
          <p:nvPr/>
        </p:nvSpPr>
        <p:spPr>
          <a:xfrm>
            <a:off x="762000" y="85067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675446"/>
              </p:ext>
            </p:extLst>
          </p:nvPr>
        </p:nvGraphicFramePr>
        <p:xfrm>
          <a:off x="897615" y="912078"/>
          <a:ext cx="255769" cy="354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97615" y="912078"/>
                        <a:ext cx="255769" cy="354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55314" y="666751"/>
            <a:ext cx="1830436" cy="2922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7776" y="3701789"/>
            <a:ext cx="12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 units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06301" y="1733550"/>
            <a:ext cx="1023424" cy="1445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555749" y="366282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 units</a:t>
            </a:r>
            <a:endParaRPr lang="zh-CN" alt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745229"/>
              </p:ext>
            </p:extLst>
          </p:nvPr>
        </p:nvGraphicFramePr>
        <p:xfrm>
          <a:off x="4746044" y="2662908"/>
          <a:ext cx="1651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17" imgW="1066680" imgH="406080" progId="Equation.DSMT4">
                  <p:embed/>
                </p:oleObj>
              </mc:Choice>
              <mc:Fallback>
                <p:oleObj name="Equation" r:id="rId17" imgW="1066680" imgH="4060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46044" y="2662908"/>
                        <a:ext cx="165100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439028" y="858701"/>
            <a:ext cx="183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bias units/neuron</a:t>
            </a:r>
            <a:endParaRPr lang="zh-CN" altLang="en-US" dirty="0"/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032234"/>
              </p:ext>
            </p:extLst>
          </p:nvPr>
        </p:nvGraphicFramePr>
        <p:xfrm>
          <a:off x="1945477" y="1165684"/>
          <a:ext cx="511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19" imgW="330120" imgH="228600" progId="Equation.DSMT4">
                  <p:embed/>
                </p:oleObj>
              </mc:Choice>
              <mc:Fallback>
                <p:oleObj name="Equation" r:id="rId19" imgW="33012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45477" y="1165684"/>
                        <a:ext cx="511175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>
            <a:stCxn id="20" idx="6"/>
          </p:cNvCxnSpPr>
          <p:nvPr/>
        </p:nvCxnSpPr>
        <p:spPr>
          <a:xfrm>
            <a:off x="1289000" y="1111847"/>
            <a:ext cx="1167652" cy="143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下箭头 13"/>
          <p:cNvSpPr/>
          <p:nvPr/>
        </p:nvSpPr>
        <p:spPr>
          <a:xfrm>
            <a:off x="7391400" y="2266950"/>
            <a:ext cx="152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010400" y="3130245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术语：</a:t>
            </a:r>
            <a:r>
              <a:rPr lang="en-US" altLang="zh-CN" dirty="0" smtClean="0">
                <a:solidFill>
                  <a:srgbClr val="FF0000"/>
                </a:solidFill>
              </a:rPr>
              <a:t>Weights</a:t>
            </a:r>
          </a:p>
          <a:p>
            <a:r>
              <a:rPr lang="zh-CN" altLang="en-US" dirty="0" smtClean="0"/>
              <a:t>实际上等价于模型参数。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0" grpId="0" animBg="1"/>
      <p:bldP spid="7" grpId="0" animBg="1"/>
      <p:bldP spid="8" grpId="0"/>
      <p:bldP spid="9" grpId="0" animBg="1"/>
      <p:bldP spid="26" grpId="0"/>
      <p:bldP spid="28" grpId="0"/>
      <p:bldP spid="14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40"/>
          <p:cNvSpPr/>
          <p:nvPr/>
        </p:nvSpPr>
        <p:spPr>
          <a:xfrm>
            <a:off x="3155532" y="73495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神经网络</a:t>
            </a:r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1733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Calibri"/>
              </a:rPr>
              <a:t>Output</a:t>
            </a:r>
            <a:r>
              <a:rPr lang="en-US" altLang="zh-CN" sz="2000" dirty="0" smtClean="0">
                <a:latin typeface="Calibri"/>
              </a:rPr>
              <a:t> </a:t>
            </a:r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54206" y="4415017"/>
            <a:ext cx="1536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Calibri"/>
              </a:rPr>
              <a:t>Input</a:t>
            </a:r>
            <a:r>
              <a:rPr lang="en-US" altLang="zh-CN" sz="2000" dirty="0" smtClean="0">
                <a:latin typeface="Calibri"/>
              </a:rPr>
              <a:t> </a:t>
            </a:r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21409" y="4378632"/>
            <a:ext cx="173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Calibri"/>
              </a:rPr>
              <a:t>Hidden</a:t>
            </a:r>
            <a:r>
              <a:rPr lang="en-US" altLang="zh-CN" sz="2000" dirty="0" smtClean="0">
                <a:latin typeface="Calibri"/>
              </a:rPr>
              <a:t> </a:t>
            </a:r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6" name="TextBox 72"/>
          <p:cNvSpPr txBox="1"/>
          <p:nvPr/>
        </p:nvSpPr>
        <p:spPr>
          <a:xfrm>
            <a:off x="3659422" y="1186205"/>
            <a:ext cx="989758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aseline="-25000" dirty="0">
                <a:latin typeface="Calibri"/>
              </a:rPr>
              <a:t>neuron</a:t>
            </a:r>
            <a:endParaRPr lang="en-US" sz="3200" baseline="-25000" dirty="0">
              <a:latin typeface="Calibri"/>
            </a:endParaRPr>
          </a:p>
        </p:txBody>
      </p:sp>
      <p:sp>
        <p:nvSpPr>
          <p:cNvPr id="47" name="Oval 4"/>
          <p:cNvSpPr/>
          <p:nvPr/>
        </p:nvSpPr>
        <p:spPr>
          <a:xfrm>
            <a:off x="1219200" y="769694"/>
            <a:ext cx="664110" cy="6545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9659"/>
              </p:ext>
            </p:extLst>
          </p:nvPr>
        </p:nvGraphicFramePr>
        <p:xfrm>
          <a:off x="1336535" y="836009"/>
          <a:ext cx="340594" cy="471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36535" y="836009"/>
                        <a:ext cx="340594" cy="471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>
            <a:stCxn id="47" idx="6"/>
            <a:endCxn id="41" idx="2"/>
          </p:cNvCxnSpPr>
          <p:nvPr/>
        </p:nvCxnSpPr>
        <p:spPr>
          <a:xfrm>
            <a:off x="1883310" y="1096956"/>
            <a:ext cx="1320201" cy="91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47" idx="6"/>
            <a:endCxn id="24" idx="2"/>
          </p:cNvCxnSpPr>
          <p:nvPr/>
        </p:nvCxnSpPr>
        <p:spPr>
          <a:xfrm>
            <a:off x="1883310" y="1096956"/>
            <a:ext cx="1320201" cy="185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7" idx="6"/>
            <a:endCxn id="34" idx="2"/>
          </p:cNvCxnSpPr>
          <p:nvPr/>
        </p:nvCxnSpPr>
        <p:spPr>
          <a:xfrm>
            <a:off x="1883310" y="1096956"/>
            <a:ext cx="1320201" cy="280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621658"/>
              </p:ext>
            </p:extLst>
          </p:nvPr>
        </p:nvGraphicFramePr>
        <p:xfrm>
          <a:off x="3326941" y="902323"/>
          <a:ext cx="3921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19" imgW="253800" imgH="253800" progId="Equation.DSMT4">
                  <p:embed/>
                </p:oleObj>
              </mc:Choice>
              <mc:Fallback>
                <p:oleObj name="Equation" r:id="rId19" imgW="253800" imgH="253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26941" y="902323"/>
                        <a:ext cx="392112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/>
          <p:cNvCxnSpPr>
            <a:stCxn id="51" idx="6"/>
            <a:endCxn id="42" idx="2"/>
          </p:cNvCxnSpPr>
          <p:nvPr/>
        </p:nvCxnSpPr>
        <p:spPr>
          <a:xfrm>
            <a:off x="3890462" y="1099173"/>
            <a:ext cx="1223866" cy="152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/>
          <p:cNvSpPr txBox="1"/>
          <p:nvPr/>
        </p:nvSpPr>
        <p:spPr>
          <a:xfrm>
            <a:off x="5552746" y="511889"/>
            <a:ext cx="2985241" cy="8104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/>
              </a:rPr>
              <a:t>(1).</a:t>
            </a:r>
            <a:r>
              <a:rPr lang="en-US" altLang="zh-CN" sz="2000" dirty="0" smtClean="0">
                <a:solidFill>
                  <a:srgbClr val="FF0000"/>
                </a:solidFill>
                <a:latin typeface="Calibri"/>
              </a:rPr>
              <a:t>Hidden</a:t>
            </a:r>
            <a:r>
              <a:rPr lang="en-US" altLang="zh-CN" sz="2000" dirty="0" smtClean="0">
                <a:latin typeface="Calibri"/>
              </a:rPr>
              <a:t> </a:t>
            </a:r>
            <a:r>
              <a:rPr lang="en-US" sz="2000" dirty="0" smtClean="0">
                <a:latin typeface="Calibri"/>
              </a:rPr>
              <a:t>Layer </a:t>
            </a:r>
            <a:r>
              <a:rPr lang="zh-CN" altLang="en-US" sz="2000" dirty="0" smtClean="0">
                <a:latin typeface="Calibri"/>
              </a:rPr>
              <a:t>隐藏层：</a:t>
            </a:r>
            <a:endParaRPr lang="en-US" altLang="zh-CN" sz="2000" dirty="0" smtClean="0">
              <a:latin typeface="Calibri"/>
            </a:endParaRPr>
          </a:p>
          <a:p>
            <a:pPr algn="just"/>
            <a:r>
              <a:rPr lang="en-US" altLang="zh-CN" sz="2000" baseline="-25000" dirty="0" smtClean="0">
                <a:latin typeface="Calibri"/>
              </a:rPr>
              <a:t>a.</a:t>
            </a:r>
            <a:r>
              <a:rPr lang="zh-CN" altLang="en-US" sz="2000" baseline="-25000" dirty="0" smtClean="0">
                <a:latin typeface="Calibri"/>
              </a:rPr>
              <a:t>在训练集里不可见；</a:t>
            </a:r>
            <a:endParaRPr lang="en-US" altLang="zh-CN" sz="2000" baseline="-25000" dirty="0" smtClean="0">
              <a:latin typeface="Calibri"/>
            </a:endParaRPr>
          </a:p>
          <a:p>
            <a:r>
              <a:rPr lang="en-US" sz="2000" baseline="-25000" dirty="0" smtClean="0">
                <a:latin typeface="Calibri"/>
              </a:rPr>
              <a:t>b.</a:t>
            </a:r>
            <a:r>
              <a:rPr lang="zh-CN" altLang="en-US" sz="2000" baseline="-25000" dirty="0" smtClean="0">
                <a:latin typeface="Calibri"/>
              </a:rPr>
              <a:t>可以不止一层。</a:t>
            </a:r>
            <a:endParaRPr lang="en-US" sz="2000" baseline="-25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6"/>
          <p:cNvSpPr txBox="1"/>
          <p:nvPr/>
        </p:nvSpPr>
        <p:spPr>
          <a:xfrm>
            <a:off x="4907426" y="740160"/>
            <a:ext cx="394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   层第   个神经元的</a:t>
            </a:r>
            <a:r>
              <a:rPr lang="zh-CN" altLang="en-US" dirty="0" smtClean="0">
                <a:solidFill>
                  <a:srgbClr val="FF0000"/>
                </a:solidFill>
              </a:rPr>
              <a:t>激励值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0" y="42122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89419" y="40135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57" y="530203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526765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</a:t>
            </a:r>
            <a:r>
              <a:rPr lang="en-US" sz="2000" u="sng" dirty="0" smtClean="0"/>
              <a:t>controlling function mapping from layer</a:t>
            </a:r>
            <a:r>
              <a:rPr lang="en-US" sz="2000" dirty="0" smtClean="0"/>
              <a:t>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2" name="Picture 1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37" y="831482"/>
            <a:ext cx="104775" cy="219075"/>
          </a:xfrm>
          <a:prstGeom prst="rect">
            <a:avLst/>
          </a:prstGeom>
        </p:spPr>
      </p:pic>
      <p:pic>
        <p:nvPicPr>
          <p:cNvPr id="53" name="Picture 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19150"/>
            <a:ext cx="68580" cy="171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" name="墨迹 5"/>
              <p14:cNvContentPartPr/>
              <p14:nvPr/>
            </p14:nvContentPartPr>
            <p14:xfrm>
              <a:off x="328990" y="1768721"/>
              <a:ext cx="4281120" cy="4078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550" y="1760801"/>
                <a:ext cx="42994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" name="墨迹 7"/>
              <p14:cNvContentPartPr/>
              <p14:nvPr/>
            </p14:nvContentPartPr>
            <p14:xfrm>
              <a:off x="2121840" y="3211920"/>
              <a:ext cx="64800" cy="3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13920" y="3203640"/>
                <a:ext cx="784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" name="墨迹 13"/>
              <p14:cNvContentPartPr/>
              <p14:nvPr/>
            </p14:nvContentPartPr>
            <p14:xfrm>
              <a:off x="4051440" y="4542480"/>
              <a:ext cx="14760" cy="1440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47480" y="4538520"/>
                <a:ext cx="2232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椭圆 17"/>
          <p:cNvSpPr/>
          <p:nvPr/>
        </p:nvSpPr>
        <p:spPr>
          <a:xfrm>
            <a:off x="2111441" y="2393950"/>
            <a:ext cx="174559" cy="430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31127"/>
              </p:ext>
            </p:extLst>
          </p:nvPr>
        </p:nvGraphicFramePr>
        <p:xfrm>
          <a:off x="6451092" y="2135151"/>
          <a:ext cx="13747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54" imgW="888840" imgH="393480" progId="Equation.DSMT4">
                  <p:embed/>
                </p:oleObj>
              </mc:Choice>
              <mc:Fallback>
                <p:oleObj name="Equation" r:id="rId54" imgW="888840" imgH="39348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6451092" y="2135151"/>
                        <a:ext cx="1374775" cy="6080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47579" y="1549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r>
              <a:rPr lang="zh-CN" altLang="en-US" sz="2400" b="1" dirty="0" smtClean="0"/>
              <a:t>向量化表示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墨迹 74"/>
              <p14:cNvContentPartPr/>
              <p14:nvPr/>
            </p14:nvContentPartPr>
            <p14:xfrm>
              <a:off x="5673960" y="2603880"/>
              <a:ext cx="360" cy="360"/>
            </p14:xfrm>
          </p:contentPart>
        </mc:Choice>
        <mc:Fallback xmlns="">
          <p:pic>
            <p:nvPicPr>
              <p:cNvPr id="75" name="墨迹 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71080" y="2601000"/>
                <a:ext cx="6120" cy="612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矩形 77"/>
          <p:cNvSpPr/>
          <p:nvPr/>
        </p:nvSpPr>
        <p:spPr>
          <a:xfrm>
            <a:off x="1143000" y="2419350"/>
            <a:ext cx="3200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6491285" y="2203752"/>
            <a:ext cx="217169" cy="431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79" idx="6"/>
            <a:endCxn id="82" idx="1"/>
          </p:cNvCxnSpPr>
          <p:nvPr/>
        </p:nvCxnSpPr>
        <p:spPr>
          <a:xfrm>
            <a:off x="6708454" y="2419350"/>
            <a:ext cx="225746" cy="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6934200" y="2203752"/>
            <a:ext cx="752359" cy="448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6960639" y="2234548"/>
            <a:ext cx="67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5345772" y="3875823"/>
            <a:ext cx="686523" cy="431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86" idx="6"/>
            <a:endCxn id="88" idx="1"/>
          </p:cNvCxnSpPr>
          <p:nvPr/>
        </p:nvCxnSpPr>
        <p:spPr>
          <a:xfrm>
            <a:off x="6032295" y="4091421"/>
            <a:ext cx="0" cy="506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032295" y="4412905"/>
            <a:ext cx="6761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8" grpId="0" animBg="1"/>
      <p:bldP spid="79" grpId="0" animBg="1"/>
      <p:bldP spid="85" grpId="0"/>
      <p:bldP spid="86" grpId="0" animBg="1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763920" y="729720"/>
              <a:ext cx="2166120" cy="1960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035720" y="2317680"/>
              <a:ext cx="801900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6184" y="10070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p:pic>
        <p:nvPicPr>
          <p:cNvPr id="3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09" y="2944762"/>
            <a:ext cx="4520182" cy="2685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14327" y="3352146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与逻辑回归算法十分相似！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114327" y="3691777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但输入的不是变量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，而是</a:t>
            </a:r>
            <a:r>
              <a:rPr lang="zh-CN" altLang="en-US" b="1" dirty="0" smtClean="0">
                <a:solidFill>
                  <a:srgbClr val="FF0000"/>
                </a:solidFill>
              </a:rPr>
              <a:t>特征</a:t>
            </a:r>
            <a:r>
              <a:rPr lang="en-US" altLang="zh-CN" dirty="0" smtClean="0"/>
              <a:t>a;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114327" y="408889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特征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与变量</a:t>
            </a:r>
            <a:r>
              <a:rPr lang="en-US" altLang="zh-CN" dirty="0" smtClean="0"/>
              <a:t>x</a:t>
            </a:r>
            <a:r>
              <a:rPr lang="zh-CN" altLang="en-US" dirty="0"/>
              <a:t>是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41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86610"/>
            <a:ext cx="1331595" cy="234315"/>
          </a:xfrm>
          <a:prstGeom prst="rect">
            <a:avLst/>
          </a:prstGeom>
        </p:spPr>
      </p:pic>
      <p:pic>
        <p:nvPicPr>
          <p:cNvPr id="42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86610"/>
            <a:ext cx="1436370" cy="2914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775202"/>
            <a:ext cx="3352800" cy="856523"/>
          </a:xfrm>
          <a:prstGeom prst="rect">
            <a:avLst/>
          </a:prstGeom>
          <a:solidFill>
            <a:srgbClr val="DBEEF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研究发现：使用特征作为预测的输入，比直接使用原始变量更优！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08325" y="1274367"/>
            <a:ext cx="734930" cy="728437"/>
            <a:chOff x="2236100" y="805130"/>
            <a:chExt cx="734930" cy="728437"/>
          </a:xfrm>
        </p:grpSpPr>
        <p:sp>
          <p:nvSpPr>
            <p:cNvPr id="45" name="Oval 86"/>
            <p:cNvSpPr/>
            <p:nvPr/>
          </p:nvSpPr>
          <p:spPr>
            <a:xfrm>
              <a:off x="2236100" y="805130"/>
              <a:ext cx="734930" cy="7284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7448186"/>
                </p:ext>
              </p:extLst>
            </p:nvPr>
          </p:nvGraphicFramePr>
          <p:xfrm>
            <a:off x="2390693" y="1002765"/>
            <a:ext cx="430212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Equation" r:id="rId23" imgW="279360" imgH="228600" progId="Equation.DSMT4">
                    <p:embed/>
                  </p:oleObj>
                </mc:Choice>
                <mc:Fallback>
                  <p:oleObj name="Equation" r:id="rId23" imgW="279360" imgH="228600" progId="Equation.DSMT4">
                    <p:embed/>
                    <p:pic>
                      <p:nvPicPr>
                        <p:cNvPr id="50" name="对象 4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390693" y="1002765"/>
                          <a:ext cx="430212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组合 46"/>
          <p:cNvGrpSpPr/>
          <p:nvPr/>
        </p:nvGrpSpPr>
        <p:grpSpPr>
          <a:xfrm>
            <a:off x="1219199" y="2216682"/>
            <a:ext cx="734930" cy="728437"/>
            <a:chOff x="2236100" y="805130"/>
            <a:chExt cx="734930" cy="728437"/>
          </a:xfrm>
        </p:grpSpPr>
        <p:sp>
          <p:nvSpPr>
            <p:cNvPr id="48" name="Oval 86"/>
            <p:cNvSpPr/>
            <p:nvPr/>
          </p:nvSpPr>
          <p:spPr>
            <a:xfrm>
              <a:off x="2236100" y="805130"/>
              <a:ext cx="734930" cy="7284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9" name="对象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136564"/>
                </p:ext>
              </p:extLst>
            </p:nvPr>
          </p:nvGraphicFramePr>
          <p:xfrm>
            <a:off x="2380564" y="1003036"/>
            <a:ext cx="450850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Equation" r:id="rId25" imgW="291960" imgH="228600" progId="Equation.DSMT4">
                    <p:embed/>
                  </p:oleObj>
                </mc:Choice>
                <mc:Fallback>
                  <p:oleObj name="Equation" r:id="rId25" imgW="291960" imgH="228600" progId="Equation.DSMT4">
                    <p:embed/>
                    <p:pic>
                      <p:nvPicPr>
                        <p:cNvPr id="44" name="对象 4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380564" y="1003036"/>
                          <a:ext cx="450850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49"/>
          <p:cNvGrpSpPr/>
          <p:nvPr/>
        </p:nvGrpSpPr>
        <p:grpSpPr>
          <a:xfrm>
            <a:off x="1205963" y="3176918"/>
            <a:ext cx="734930" cy="728437"/>
            <a:chOff x="2236100" y="805130"/>
            <a:chExt cx="734930" cy="728437"/>
          </a:xfrm>
        </p:grpSpPr>
        <p:sp>
          <p:nvSpPr>
            <p:cNvPr id="51" name="Oval 86"/>
            <p:cNvSpPr/>
            <p:nvPr/>
          </p:nvSpPr>
          <p:spPr>
            <a:xfrm>
              <a:off x="2236100" y="805130"/>
              <a:ext cx="734930" cy="7284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5839551"/>
                </p:ext>
              </p:extLst>
            </p:nvPr>
          </p:nvGraphicFramePr>
          <p:xfrm>
            <a:off x="2390625" y="1003237"/>
            <a:ext cx="4318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Equation" r:id="rId27" imgW="279360" imgH="228600" progId="Equation.DSMT4">
                    <p:embed/>
                  </p:oleObj>
                </mc:Choice>
                <mc:Fallback>
                  <p:oleObj name="Equation" r:id="rId27" imgW="279360" imgH="228600" progId="Equation.DSMT4">
                    <p:embed/>
                    <p:pic>
                      <p:nvPicPr>
                        <p:cNvPr id="49" name="对象 4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390625" y="1003237"/>
                          <a:ext cx="431800" cy="354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4" grpId="0"/>
      <p:bldP spid="39" grpId="0"/>
      <p:bldP spid="40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r>
              <a:rPr lang="zh-CN" altLang="en-US" sz="2400" b="1" dirty="0" smtClean="0"/>
              <a:t>神经网络架构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" name="左大括号 2"/>
          <p:cNvSpPr/>
          <p:nvPr/>
        </p:nvSpPr>
        <p:spPr>
          <a:xfrm rot="16200000">
            <a:off x="4099945" y="3427999"/>
            <a:ext cx="284011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9000" y="457444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Hidden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 </a:t>
            </a:r>
            <a:r>
              <a:rPr lang="zh-CN" altLang="en-US" sz="2400" dirty="0" smtClean="0"/>
              <a:t>异</a:t>
            </a:r>
            <a:r>
              <a:rPr lang="zh-CN" altLang="en-US" sz="2400" dirty="0"/>
              <a:t>或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8343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18324" y="1272719"/>
            <a:ext cx="2248263" cy="1995680"/>
            <a:chOff x="618324" y="1272719"/>
            <a:chExt cx="2248263" cy="1995680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43600" y="1272719"/>
              <a:ext cx="0" cy="199568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34818" y="3115248"/>
              <a:ext cx="2231769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ross 55"/>
            <p:cNvSpPr/>
            <p:nvPr/>
          </p:nvSpPr>
          <p:spPr>
            <a:xfrm rot="2734294">
              <a:off x="618324" y="2995195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98022" y="1597189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124600" y="3030049"/>
              <a:ext cx="170398" cy="170398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62765" y="1618312"/>
              <a:ext cx="170398" cy="170398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p:sp>
        <p:nvSpPr>
          <p:cNvPr id="62" name="Oval 83"/>
          <p:cNvSpPr/>
          <p:nvPr/>
        </p:nvSpPr>
        <p:spPr>
          <a:xfrm>
            <a:off x="4820714" y="4084699"/>
            <a:ext cx="211962" cy="211962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文本框 41"/>
          <p:cNvSpPr txBox="1"/>
          <p:nvPr/>
        </p:nvSpPr>
        <p:spPr>
          <a:xfrm>
            <a:off x="5044877" y="4000369"/>
            <a:ext cx="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:  y=1</a:t>
            </a:r>
            <a:endParaRPr lang="zh-CN" altLang="en-US" dirty="0"/>
          </a:p>
        </p:txBody>
      </p:sp>
      <p:sp>
        <p:nvSpPr>
          <p:cNvPr id="63" name="Cross 25"/>
          <p:cNvSpPr/>
          <p:nvPr/>
        </p:nvSpPr>
        <p:spPr>
          <a:xfrm rot="2734294">
            <a:off x="4808206" y="4457157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文本框 63"/>
          <p:cNvSpPr txBox="1"/>
          <p:nvPr/>
        </p:nvSpPr>
        <p:spPr>
          <a:xfrm>
            <a:off x="5039128" y="4423494"/>
            <a:ext cx="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:  y=0</a:t>
            </a:r>
            <a:endParaRPr lang="zh-CN" altLang="en-US" dirty="0"/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75142"/>
              </p:ext>
            </p:extLst>
          </p:nvPr>
        </p:nvGraphicFramePr>
        <p:xfrm>
          <a:off x="828675" y="1227138"/>
          <a:ext cx="20240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13" imgW="1307880" imgH="228600" progId="Equation.DSMT4">
                  <p:embed/>
                </p:oleObj>
              </mc:Choice>
              <mc:Fallback>
                <p:oleObj name="Equation" r:id="rId13" imgW="1307880" imgH="228600" progId="Equation.DSMT4">
                  <p:embed/>
                  <p:pic>
                    <p:nvPicPr>
                      <p:cNvPr id="58" name="对象 5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8675" y="1227138"/>
                        <a:ext cx="2024063" cy="352425"/>
                      </a:xfrm>
                      <a:prstGeom prst="rect">
                        <a:avLst/>
                      </a:prstGeom>
                      <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7750"/>
              </p:ext>
            </p:extLst>
          </p:nvPr>
        </p:nvGraphicFramePr>
        <p:xfrm>
          <a:off x="1485900" y="2613025"/>
          <a:ext cx="19256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15" imgW="1244520" imgH="228600" progId="Equation.DSMT4">
                  <p:embed/>
                </p:oleObj>
              </mc:Choice>
              <mc:Fallback>
                <p:oleObj name="Equation" r:id="rId15" imgW="1244520" imgH="228600" progId="Equation.DSMT4">
                  <p:embed/>
                  <p:pic>
                    <p:nvPicPr>
                      <p:cNvPr id="66" name="对象 6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5900" y="2613025"/>
                        <a:ext cx="1925638" cy="352425"/>
                      </a:xfrm>
                      <a:prstGeom prst="rect">
                        <a:avLst/>
                      </a:prstGeom>
                      <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230515"/>
              </p:ext>
            </p:extLst>
          </p:nvPr>
        </p:nvGraphicFramePr>
        <p:xfrm>
          <a:off x="1827213" y="1897063"/>
          <a:ext cx="1825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17" imgW="1180800" imgH="228600" progId="Equation.DSMT4">
                  <p:embed/>
                </p:oleObj>
              </mc:Choice>
              <mc:Fallback>
                <p:oleObj name="Equation" r:id="rId17" imgW="1180800" imgH="228600" progId="Equation.DSMT4">
                  <p:embed/>
                  <p:pic>
                    <p:nvPicPr>
                      <p:cNvPr id="67" name="对象 6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27213" y="1897063"/>
                        <a:ext cx="1825625" cy="3524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52668"/>
              </p:ext>
            </p:extLst>
          </p:nvPr>
        </p:nvGraphicFramePr>
        <p:xfrm>
          <a:off x="303213" y="3225800"/>
          <a:ext cx="18859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19" imgW="1218960" imgH="228600" progId="Equation.DSMT4">
                  <p:embed/>
                </p:oleObj>
              </mc:Choice>
              <mc:Fallback>
                <p:oleObj name="Equation" r:id="rId19" imgW="1218960" imgH="228600" progId="Equation.DSMT4">
                  <p:embed/>
                  <p:pic>
                    <p:nvPicPr>
                      <p:cNvPr id="68" name="对象 6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3213" y="3225800"/>
                        <a:ext cx="1885950" cy="3524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 42"/>
          <p:cNvSpPr/>
          <p:nvPr/>
        </p:nvSpPr>
        <p:spPr>
          <a:xfrm>
            <a:off x="3508205" y="3385724"/>
            <a:ext cx="1237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真⊕假</a:t>
            </a:r>
            <a:r>
              <a:rPr lang="en-US" altLang="zh-CN" dirty="0"/>
              <a:t>=</a:t>
            </a:r>
            <a:r>
              <a:rPr lang="zh-CN" altLang="en-US" dirty="0"/>
              <a:t>真</a:t>
            </a:r>
          </a:p>
          <a:p>
            <a:r>
              <a:rPr lang="zh-CN" altLang="en-US" dirty="0"/>
              <a:t>假⊕真</a:t>
            </a:r>
            <a:r>
              <a:rPr lang="en-US" altLang="zh-CN" dirty="0"/>
              <a:t>=</a:t>
            </a:r>
            <a:r>
              <a:rPr lang="zh-CN" altLang="en-US" dirty="0"/>
              <a:t>真</a:t>
            </a:r>
          </a:p>
          <a:p>
            <a:r>
              <a:rPr lang="zh-CN" altLang="en-US" dirty="0"/>
              <a:t>假⊕假</a:t>
            </a:r>
            <a:r>
              <a:rPr lang="en-US" altLang="zh-CN" dirty="0"/>
              <a:t>=</a:t>
            </a:r>
            <a:r>
              <a:rPr lang="zh-CN" altLang="en-US" dirty="0"/>
              <a:t>假</a:t>
            </a:r>
          </a:p>
          <a:p>
            <a:r>
              <a:rPr lang="zh-CN" altLang="en-US" dirty="0"/>
              <a:t>真⊕真</a:t>
            </a:r>
            <a:r>
              <a:rPr lang="en-US" altLang="zh-CN" dirty="0"/>
              <a:t>=</a:t>
            </a:r>
            <a:r>
              <a:rPr lang="zh-CN" altLang="en-US" dirty="0"/>
              <a:t>假</a:t>
            </a:r>
          </a:p>
        </p:txBody>
      </p:sp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62" grpId="0" animBg="1"/>
      <p:bldP spid="42" grpId="0"/>
      <p:bldP spid="63" grpId="0" animBg="1"/>
      <p:bldP spid="64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1.0</a:t>
            </a:r>
            <a:endParaRPr lang="en-US" sz="1050" dirty="0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3978" y="85162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目的：构造一个神经网络来实现</a:t>
            </a:r>
            <a:r>
              <a:rPr lang="en-US" altLang="zh-CN" dirty="0" smtClean="0"/>
              <a:t>AND</a:t>
            </a:r>
            <a:r>
              <a:rPr lang="zh-CN" altLang="en-US" dirty="0" smtClean="0"/>
              <a:t>运算。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墨迹 19"/>
              <p14:cNvContentPartPr/>
              <p14:nvPr/>
            </p14:nvContentPartPr>
            <p14:xfrm>
              <a:off x="352251" y="4463690"/>
              <a:ext cx="3823560" cy="39348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2171" y="4453970"/>
                <a:ext cx="38458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墨迹 30"/>
              <p14:cNvContentPartPr/>
              <p14:nvPr/>
            </p14:nvContentPartPr>
            <p14:xfrm>
              <a:off x="4881658" y="484679"/>
              <a:ext cx="3716280" cy="159552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3378" y="474599"/>
                <a:ext cx="3733200" cy="16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墨迹 31"/>
              <p14:cNvContentPartPr/>
              <p14:nvPr/>
            </p14:nvContentPartPr>
            <p14:xfrm>
              <a:off x="6302880" y="479160"/>
              <a:ext cx="1508400" cy="208080"/>
            </p14:xfrm>
          </p:contentPart>
        </mc:Choice>
        <mc:Fallback xmlns="">
          <p:pic>
            <p:nvPicPr>
              <p:cNvPr id="32" name="墨迹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93160" y="471960"/>
                <a:ext cx="1525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墨迹 33"/>
              <p14:cNvContentPartPr/>
              <p14:nvPr/>
            </p14:nvContentPartPr>
            <p14:xfrm>
              <a:off x="7696440" y="529200"/>
              <a:ext cx="1158120" cy="1803240"/>
            </p14:xfrm>
          </p:contentPart>
        </mc:Choice>
        <mc:Fallback xmlns="">
          <p:pic>
            <p:nvPicPr>
              <p:cNvPr id="34" name="墨迹 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1760" y="526680"/>
                <a:ext cx="1171440" cy="18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墨迹 34"/>
              <p14:cNvContentPartPr/>
              <p14:nvPr/>
            </p14:nvContentPartPr>
            <p14:xfrm>
              <a:off x="5095080" y="1902600"/>
              <a:ext cx="2108520" cy="451080"/>
            </p14:xfrm>
          </p:contentPart>
        </mc:Choice>
        <mc:Fallback xmlns="">
          <p:pic>
            <p:nvPicPr>
              <p:cNvPr id="35" name="墨迹 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85360" y="1892880"/>
                <a:ext cx="2130120" cy="4694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文本框 35"/>
          <p:cNvSpPr txBox="1"/>
          <p:nvPr/>
        </p:nvSpPr>
        <p:spPr>
          <a:xfrm>
            <a:off x="1130506" y="249766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+20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67304" y="20194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-30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5402" y="295256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+20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28218" y="3949375"/>
            <a:ext cx="3540412" cy="422250"/>
            <a:chOff x="132402" y="3970680"/>
            <a:chExt cx="3540412" cy="422250"/>
          </a:xfrm>
        </p:grpSpPr>
        <p:pic>
          <p:nvPicPr>
            <p:cNvPr id="57" name="Picture 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7" t="-8174" r="21133" b="1813"/>
            <a:stretch/>
          </p:blipFill>
          <p:spPr>
            <a:xfrm>
              <a:off x="777214" y="3982133"/>
              <a:ext cx="2895600" cy="304799"/>
            </a:xfrm>
            <a:prstGeom prst="rect">
              <a:avLst/>
            </a:prstGeom>
          </p:spPr>
        </p:pic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9323286"/>
                </p:ext>
              </p:extLst>
            </p:nvPr>
          </p:nvGraphicFramePr>
          <p:xfrm>
            <a:off x="132402" y="3970680"/>
            <a:ext cx="675600" cy="4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4" name="Equation" r:id="rId35" imgW="406080" imgH="253800" progId="Equation.DSMT4">
                    <p:embed/>
                  </p:oleObj>
                </mc:Choice>
                <mc:Fallback>
                  <p:oleObj name="Equation" r:id="rId35" imgW="40608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32402" y="3970680"/>
                          <a:ext cx="675600" cy="422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墨迹 41"/>
              <p14:cNvContentPartPr/>
              <p14:nvPr/>
            </p14:nvContentPartPr>
            <p14:xfrm>
              <a:off x="6917400" y="3161880"/>
              <a:ext cx="1587240" cy="1338120"/>
            </p14:xfrm>
          </p:contentPart>
        </mc:Choice>
        <mc:Fallback xmlns="">
          <p:pic>
            <p:nvPicPr>
              <p:cNvPr id="42" name="墨迹 4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08040" y="3152520"/>
                <a:ext cx="1607040" cy="135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236936"/>
              </p:ext>
            </p:extLst>
          </p:nvPr>
        </p:nvGraphicFramePr>
        <p:xfrm>
          <a:off x="5561203" y="4566655"/>
          <a:ext cx="21336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39" imgW="1282680" imgH="253800" progId="Equation.DSMT4">
                  <p:embed/>
                </p:oleObj>
              </mc:Choice>
              <mc:Fallback>
                <p:oleObj name="Equation" r:id="rId39" imgW="1282680" imgH="253800" progId="Equation.DSMT4">
                  <p:embed/>
                  <p:pic>
                    <p:nvPicPr>
                      <p:cNvPr id="40" name="对象 39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561203" y="4566655"/>
                        <a:ext cx="2133600" cy="4222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  <p:bldP spid="9" grpId="0"/>
      <p:bldP spid="36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6715295" y="2004308"/>
              <a:ext cx="1786680" cy="1816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9175" y="1995308"/>
                <a:ext cx="1804320" cy="18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4"/>
              <p14:cNvContentPartPr/>
              <p14:nvPr/>
            </p14:nvContentPartPr>
            <p14:xfrm>
              <a:off x="1066800" y="3405738"/>
              <a:ext cx="2781000" cy="479520"/>
            </p14:xfrm>
          </p:contentPart>
        </mc:Choice>
        <mc:Fallback xmlns="">
          <p:pic>
            <p:nvPicPr>
              <p:cNvPr id="23" name="Ink 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7800" y="3397818"/>
                <a:ext cx="2800800" cy="4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目的：</a:t>
            </a:r>
            <a:r>
              <a:rPr lang="en-US" sz="2400" b="1" dirty="0" smtClean="0"/>
              <a:t>Negation</a:t>
            </a:r>
            <a:r>
              <a:rPr lang="zh-CN" altLang="en-US" sz="2400" b="1" dirty="0" smtClean="0"/>
              <a:t>“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非</a:t>
            </a:r>
            <a:r>
              <a:rPr lang="zh-CN" altLang="en-US" sz="2400" b="1" dirty="0" smtClean="0"/>
              <a:t>”运算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" name="墨迹 4"/>
              <p14:cNvContentPartPr/>
              <p14:nvPr/>
            </p14:nvContentPartPr>
            <p14:xfrm>
              <a:off x="1443240" y="3075840"/>
              <a:ext cx="385920" cy="864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36760" y="3067200"/>
                <a:ext cx="4024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墨迹 9"/>
              <p14:cNvContentPartPr/>
              <p14:nvPr/>
            </p14:nvContentPartPr>
            <p14:xfrm>
              <a:off x="1492920" y="2353320"/>
              <a:ext cx="200880" cy="11484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85720" y="2345040"/>
                <a:ext cx="2185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/>
              <p14:cNvContentPartPr/>
              <p14:nvPr/>
            </p14:nvContentPartPr>
            <p14:xfrm>
              <a:off x="5745240" y="2561040"/>
              <a:ext cx="1908720" cy="90144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37320" y="2550960"/>
                <a:ext cx="192816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墨迹 30"/>
              <p14:cNvContentPartPr/>
              <p14:nvPr/>
            </p14:nvContentPartPr>
            <p14:xfrm>
              <a:off x="5617080" y="4342320"/>
              <a:ext cx="1708200" cy="60804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8080" y="4334760"/>
                <a:ext cx="1725120" cy="6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2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目的：构造能实现                           以分类！   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78" y="372123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00986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" name="墨迹 52"/>
              <p14:cNvContentPartPr/>
              <p14:nvPr/>
            </p14:nvContentPartPr>
            <p14:xfrm>
              <a:off x="6767280" y="3462120"/>
              <a:ext cx="757800" cy="110196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58280" y="3450600"/>
                <a:ext cx="78012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6" name="墨迹 85"/>
              <p14:cNvContentPartPr/>
              <p14:nvPr/>
            </p14:nvContentPartPr>
            <p14:xfrm>
              <a:off x="3286800" y="2446560"/>
              <a:ext cx="214560" cy="164880"/>
            </p14:xfrm>
          </p:contentPart>
        </mc:Choice>
        <mc:Fallback xmlns="">
          <p:pic>
            <p:nvPicPr>
              <p:cNvPr id="86" name="墨迹 8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77080" y="2437920"/>
                <a:ext cx="234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3" name="墨迹 92"/>
              <p14:cNvContentPartPr/>
              <p14:nvPr/>
            </p14:nvContentPartPr>
            <p14:xfrm>
              <a:off x="3350880" y="3669480"/>
              <a:ext cx="15120" cy="15120"/>
            </p14:xfrm>
          </p:contentPart>
        </mc:Choice>
        <mc:Fallback xmlns="">
          <p:pic>
            <p:nvPicPr>
              <p:cNvPr id="93" name="墨迹 9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48360" y="3666960"/>
                <a:ext cx="201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/>
          <p:cNvGrpSpPr/>
          <p:nvPr/>
        </p:nvGrpSpPr>
        <p:grpSpPr>
          <a:xfrm>
            <a:off x="7673682" y="30824"/>
            <a:ext cx="1132716" cy="1211405"/>
            <a:chOff x="618324" y="1272719"/>
            <a:chExt cx="2248263" cy="1995680"/>
          </a:xfrm>
        </p:grpSpPr>
        <p:cxnSp>
          <p:nvCxnSpPr>
            <p:cNvPr id="108" name="Straight Arrow Connector 51"/>
            <p:cNvCxnSpPr/>
            <p:nvPr/>
          </p:nvCxnSpPr>
          <p:spPr>
            <a:xfrm flipV="1">
              <a:off x="743600" y="1272719"/>
              <a:ext cx="0" cy="199568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52"/>
            <p:cNvCxnSpPr/>
            <p:nvPr/>
          </p:nvCxnSpPr>
          <p:spPr>
            <a:xfrm>
              <a:off x="634818" y="3115248"/>
              <a:ext cx="2231769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ross 55"/>
            <p:cNvSpPr/>
            <p:nvPr/>
          </p:nvSpPr>
          <p:spPr>
            <a:xfrm rot="2734294">
              <a:off x="618324" y="2995195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ross 60"/>
            <p:cNvSpPr/>
            <p:nvPr/>
          </p:nvSpPr>
          <p:spPr>
            <a:xfrm rot="2734294">
              <a:off x="2098022" y="1597189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74"/>
            <p:cNvSpPr/>
            <p:nvPr/>
          </p:nvSpPr>
          <p:spPr>
            <a:xfrm>
              <a:off x="2124600" y="3030049"/>
              <a:ext cx="170398" cy="170398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75"/>
            <p:cNvSpPr/>
            <p:nvPr/>
          </p:nvSpPr>
          <p:spPr>
            <a:xfrm>
              <a:off x="662765" y="1618312"/>
              <a:ext cx="170398" cy="170398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Oval 40"/>
          <p:cNvSpPr/>
          <p:nvPr/>
        </p:nvSpPr>
        <p:spPr>
          <a:xfrm>
            <a:off x="1949344" y="3318428"/>
            <a:ext cx="460647" cy="4559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5" name="对象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420516"/>
              </p:ext>
            </p:extLst>
          </p:nvPr>
        </p:nvGraphicFramePr>
        <p:xfrm>
          <a:off x="2047713" y="3394654"/>
          <a:ext cx="292148" cy="30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51" imgW="253800" imgH="253800" progId="Equation.DSMT4">
                  <p:embed/>
                </p:oleObj>
              </mc:Choice>
              <mc:Fallback>
                <p:oleObj name="Equation" r:id="rId51" imgW="253800" imgH="253800" progId="Equation.DSMT4">
                  <p:embed/>
                  <p:pic>
                    <p:nvPicPr>
                      <p:cNvPr id="50" name="对象 49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2047713" y="3394654"/>
                        <a:ext cx="292148" cy="30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直接箭头连接符 116"/>
          <p:cNvCxnSpPr>
            <a:stCxn id="56" idx="6"/>
            <a:endCxn id="114" idx="2"/>
          </p:cNvCxnSpPr>
          <p:nvPr/>
        </p:nvCxnSpPr>
        <p:spPr>
          <a:xfrm>
            <a:off x="894447" y="3394743"/>
            <a:ext cx="1054897" cy="151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55" idx="6"/>
            <a:endCxn id="114" idx="2"/>
          </p:cNvCxnSpPr>
          <p:nvPr/>
        </p:nvCxnSpPr>
        <p:spPr>
          <a:xfrm flipV="1">
            <a:off x="894447" y="3546408"/>
            <a:ext cx="1054897" cy="34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4" idx="6"/>
            <a:endCxn id="114" idx="2"/>
          </p:cNvCxnSpPr>
          <p:nvPr/>
        </p:nvCxnSpPr>
        <p:spPr>
          <a:xfrm flipV="1">
            <a:off x="894447" y="3546408"/>
            <a:ext cx="1054897" cy="842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43"/>
          <p:cNvSpPr txBox="1"/>
          <p:nvPr/>
        </p:nvSpPr>
        <p:spPr>
          <a:xfrm>
            <a:off x="1066800" y="3108469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23" name="TextBox 59"/>
          <p:cNvSpPr txBox="1"/>
          <p:nvPr/>
        </p:nvSpPr>
        <p:spPr>
          <a:xfrm>
            <a:off x="1101852" y="3422171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24" name="TextBox 60"/>
          <p:cNvSpPr txBox="1"/>
          <p:nvPr/>
        </p:nvSpPr>
        <p:spPr>
          <a:xfrm>
            <a:off x="1109935" y="36724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25" name="Oval 40"/>
          <p:cNvSpPr/>
          <p:nvPr/>
        </p:nvSpPr>
        <p:spPr>
          <a:xfrm>
            <a:off x="1949344" y="4171539"/>
            <a:ext cx="460647" cy="417976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81422"/>
              </p:ext>
            </p:extLst>
          </p:nvPr>
        </p:nvGraphicFramePr>
        <p:xfrm>
          <a:off x="2057927" y="4208843"/>
          <a:ext cx="292148" cy="30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53" imgW="253800" imgH="253800" progId="Equation.DSMT4">
                  <p:embed/>
                </p:oleObj>
              </mc:Choice>
              <mc:Fallback>
                <p:oleObj name="Equation" r:id="rId53" imgW="253800" imgH="253800" progId="Equation.DSMT4">
                  <p:embed/>
                  <p:pic>
                    <p:nvPicPr>
                      <p:cNvPr id="115" name="对象 114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2057927" y="4208843"/>
                        <a:ext cx="292148" cy="30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直接箭头连接符 127"/>
          <p:cNvCxnSpPr>
            <a:stCxn id="56" idx="6"/>
            <a:endCxn id="125" idx="2"/>
          </p:cNvCxnSpPr>
          <p:nvPr/>
        </p:nvCxnSpPr>
        <p:spPr>
          <a:xfrm>
            <a:off x="894447" y="3394743"/>
            <a:ext cx="1054897" cy="98578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55" idx="6"/>
            <a:endCxn id="125" idx="2"/>
          </p:cNvCxnSpPr>
          <p:nvPr/>
        </p:nvCxnSpPr>
        <p:spPr>
          <a:xfrm>
            <a:off x="894447" y="3891814"/>
            <a:ext cx="1054897" cy="48871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54" idx="6"/>
            <a:endCxn id="125" idx="2"/>
          </p:cNvCxnSpPr>
          <p:nvPr/>
        </p:nvCxnSpPr>
        <p:spPr>
          <a:xfrm flipV="1">
            <a:off x="894447" y="4380527"/>
            <a:ext cx="1054897" cy="835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40"/>
          <p:cNvSpPr/>
          <p:nvPr/>
        </p:nvSpPr>
        <p:spPr>
          <a:xfrm>
            <a:off x="3106660" y="3546408"/>
            <a:ext cx="547568" cy="5026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0" name="对象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74710"/>
              </p:ext>
            </p:extLst>
          </p:nvPr>
        </p:nvGraphicFramePr>
        <p:xfrm>
          <a:off x="3240088" y="3625850"/>
          <a:ext cx="27781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55" imgW="241200" imgH="253800" progId="Equation.DSMT4">
                  <p:embed/>
                </p:oleObj>
              </mc:Choice>
              <mc:Fallback>
                <p:oleObj name="Equation" r:id="rId55" imgW="241200" imgH="253800" progId="Equation.DSMT4">
                  <p:embed/>
                  <p:pic>
                    <p:nvPicPr>
                      <p:cNvPr id="126" name="对象 125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3240088" y="3625850"/>
                        <a:ext cx="277812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1" name="Straight Arrow Connector 35"/>
          <p:cNvCxnSpPr>
            <a:stCxn id="114" idx="6"/>
            <a:endCxn id="139" idx="2"/>
          </p:cNvCxnSpPr>
          <p:nvPr/>
        </p:nvCxnSpPr>
        <p:spPr>
          <a:xfrm>
            <a:off x="2409991" y="3546408"/>
            <a:ext cx="696669" cy="251344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35"/>
          <p:cNvCxnSpPr>
            <a:stCxn id="125" idx="6"/>
            <a:endCxn id="139" idx="2"/>
          </p:cNvCxnSpPr>
          <p:nvPr/>
        </p:nvCxnSpPr>
        <p:spPr>
          <a:xfrm flipV="1">
            <a:off x="2409991" y="3797752"/>
            <a:ext cx="696669" cy="582775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55"/>
          <p:cNvSpPr/>
          <p:nvPr/>
        </p:nvSpPr>
        <p:spPr>
          <a:xfrm>
            <a:off x="1949345" y="2666774"/>
            <a:ext cx="467206" cy="4267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6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89" y="2814889"/>
            <a:ext cx="184397" cy="122881"/>
          </a:xfrm>
          <a:prstGeom prst="rect">
            <a:avLst/>
          </a:prstGeom>
        </p:spPr>
      </p:pic>
      <p:cxnSp>
        <p:nvCxnSpPr>
          <p:cNvPr id="155" name="Straight Arrow Connector 35"/>
          <p:cNvCxnSpPr>
            <a:stCxn id="153" idx="6"/>
            <a:endCxn id="139" idx="2"/>
          </p:cNvCxnSpPr>
          <p:nvPr/>
        </p:nvCxnSpPr>
        <p:spPr>
          <a:xfrm>
            <a:off x="2416551" y="2880167"/>
            <a:ext cx="690109" cy="917585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>
            <a:stCxn id="139" idx="6"/>
          </p:cNvCxnSpPr>
          <p:nvPr/>
        </p:nvCxnSpPr>
        <p:spPr>
          <a:xfrm>
            <a:off x="3654228" y="3797752"/>
            <a:ext cx="46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5" name="对象 1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308703"/>
              </p:ext>
            </p:extLst>
          </p:nvPr>
        </p:nvGraphicFramePr>
        <p:xfrm>
          <a:off x="4130588" y="3586626"/>
          <a:ext cx="675600" cy="4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57" imgW="406080" imgH="253800" progId="Equation.DSMT4">
                  <p:embed/>
                </p:oleObj>
              </mc:Choice>
              <mc:Fallback>
                <p:oleObj name="Equation" r:id="rId57" imgW="406080" imgH="253800" progId="Equation.DSMT4">
                  <p:embed/>
                  <p:pic>
                    <p:nvPicPr>
                      <p:cNvPr id="40" name="对象 39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4130588" y="3586626"/>
                        <a:ext cx="675600" cy="4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文本框 185"/>
          <p:cNvSpPr txBox="1"/>
          <p:nvPr/>
        </p:nvSpPr>
        <p:spPr>
          <a:xfrm>
            <a:off x="8063351" y="3623020"/>
            <a:ext cx="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8077207" y="3933825"/>
            <a:ext cx="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091063" y="4195995"/>
            <a:ext cx="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2401637" y="4627444"/>
            <a:ext cx="447466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该神经网络实现了</a:t>
            </a:r>
            <a:r>
              <a:rPr lang="en-US" altLang="zh-CN" dirty="0" smtClean="0"/>
              <a:t>XOR</a:t>
            </a:r>
            <a:r>
              <a:rPr lang="zh-CN" altLang="en-US" dirty="0" smtClean="0"/>
              <a:t>函数的非线性判别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7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22" grpId="0"/>
      <p:bldP spid="122" grpId="1"/>
      <p:bldP spid="123" grpId="0"/>
      <p:bldP spid="123" grpId="1"/>
      <p:bldP spid="124" grpId="0"/>
      <p:bldP spid="124" grpId="1"/>
      <p:bldP spid="125" grpId="0" animBg="1"/>
      <p:bldP spid="139" grpId="0" animBg="1"/>
      <p:bldP spid="153" grpId="0" animBg="1"/>
      <p:bldP spid="1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24378" y="4469046"/>
            <a:ext cx="543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多层的神经网络可以实现更加复杂的机器学习算法。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多层神经网络的实际应用：</a:t>
            </a:r>
            <a:r>
              <a:rPr lang="en-US" sz="2400" b="1" dirty="0" smtClean="0"/>
              <a:t>Handwritten digit classification</a:t>
            </a:r>
            <a:endParaRPr lang="en-US" sz="2400" b="1" dirty="0"/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64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2200" y="1200150"/>
            <a:ext cx="609600" cy="30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71800" y="1171205"/>
            <a:ext cx="228600" cy="30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00400" y="1228767"/>
            <a:ext cx="228600" cy="30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2650" y="427676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Layer1 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989891" y="429839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Layer2 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029200" y="325755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867400" y="2934384"/>
            <a:ext cx="990600" cy="6463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 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6" grpId="0"/>
      <p:bldP spid="11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9782" y="4774168"/>
            <a:ext cx="5206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http://scs.ryerson.ca/~aharley/vis/conv</a:t>
            </a:r>
            <a:r>
              <a:rPr lang="zh-CN" altLang="en-US" dirty="0" smtClean="0">
                <a:hlinkClick r:id="rId5"/>
              </a:rPr>
              <a:t>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9319" y="423692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4351" y="1809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284351" y="240030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</a:t>
            </a:r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b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多分类问题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/>
              <p14:cNvContentPartPr/>
              <p14:nvPr/>
            </p14:nvContentPartPr>
            <p14:xfrm>
              <a:off x="5166720" y="2181600"/>
              <a:ext cx="1450800" cy="158868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7000" y="2171880"/>
                <a:ext cx="1470600" cy="16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/>
              <p14:cNvContentPartPr/>
              <p14:nvPr/>
            </p14:nvContentPartPr>
            <p14:xfrm>
              <a:off x="4716000" y="2196000"/>
              <a:ext cx="507960" cy="138096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5200" y="2186640"/>
                <a:ext cx="531360" cy="14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墨迹 4"/>
              <p14:cNvContentPartPr/>
              <p14:nvPr/>
            </p14:nvContentPartPr>
            <p14:xfrm>
              <a:off x="5760000" y="3340440"/>
              <a:ext cx="2901240" cy="14598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49560" y="3331440"/>
                <a:ext cx="2922480" cy="14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3788</TotalTime>
  <Words>703</Words>
  <Application>Microsoft Office PowerPoint</Application>
  <PresentationFormat>全屏显示(16:9)</PresentationFormat>
  <Paragraphs>211</Paragraphs>
  <Slides>32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맑은 고딕</vt:lpstr>
      <vt:lpstr>宋体</vt:lpstr>
      <vt:lpstr>Arial</vt:lpstr>
      <vt:lpstr>Calibri</vt:lpstr>
      <vt:lpstr>Wingdings</vt:lpstr>
      <vt:lpstr>1_Lecture</vt:lpstr>
      <vt:lpstr>2_Office Theme</vt:lpstr>
      <vt:lpstr>3_Office Theme</vt:lpstr>
      <vt:lpstr>2_Lecture</vt:lpstr>
      <vt:lpstr>Equation</vt:lpstr>
      <vt:lpstr>Non-linear hypotheses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Neurons and the brain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 多分类问题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WCY</cp:lastModifiedBy>
  <cp:revision>391</cp:revision>
  <dcterms:created xsi:type="dcterms:W3CDTF">2010-07-08T21:59:02Z</dcterms:created>
  <dcterms:modified xsi:type="dcterms:W3CDTF">2019-09-18T06:27:33Z</dcterms:modified>
</cp:coreProperties>
</file>